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143" autoAdjust="0"/>
    <p:restoredTop sz="90929"/>
  </p:normalViewPr>
  <p:slideViewPr>
    <p:cSldViewPr>
      <p:cViewPr varScale="1">
        <p:scale>
          <a:sx n="68" d="100"/>
          <a:sy n="68" d="100"/>
        </p:scale>
        <p:origin x="-59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defTabSz="928688">
              <a:defRPr sz="1200" b="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 defTabSz="928688">
              <a:defRPr sz="1200" b="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defTabSz="928688">
              <a:defRPr sz="1200" b="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 defTabSz="928688">
              <a:defRPr sz="1200" b="0"/>
            </a:lvl1pPr>
          </a:lstStyle>
          <a:p>
            <a:fld id="{6397CB39-6FD7-45EF-8256-9EAD29F5E8E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7830-54CB-479D-8BEF-FC909B3C924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B5686-D437-4D89-BEEF-A60F6D9548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13710-2DF2-455F-AA8D-67FFFA397A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BEEF9C-021B-4028-924E-D16D0CFA898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191C90-968F-4E40-9DD4-DCAA72471F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C4AA40-C703-4F03-907D-9FB533EDDE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1BA1C-0455-4A80-8088-5C6038B764E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435D9-1767-4640-B97C-675889BEC5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4802C2-039B-42ED-BB7D-7C0ABFDB149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0E276-8CDC-4471-8E86-4B98CD6053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77906B-49A4-4823-936A-55FC676FED3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fld id="{0AEF9F2F-361D-43B1-A4F3-480C63C13B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52400" y="533400"/>
            <a:ext cx="1676400" cy="23622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1</a:t>
            </a: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 rot="-1688052">
            <a:off x="5486400" y="3505200"/>
            <a:ext cx="1550988" cy="294005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10</a:t>
            </a: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 rot="5400000">
            <a:off x="2400300" y="190500"/>
            <a:ext cx="1295400" cy="243840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 b="0"/>
              <a:t>2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 rot="-3916366">
            <a:off x="6172200" y="1143000"/>
            <a:ext cx="2743200" cy="914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b="0"/>
              <a:t>4</a:t>
            </a:r>
          </a:p>
        </p:txBody>
      </p:sp>
      <p:sp>
        <p:nvSpPr>
          <p:cNvPr id="2055" name="AutoShape 7"/>
          <p:cNvSpPr>
            <a:spLocks noChangeArrowheads="1"/>
          </p:cNvSpPr>
          <p:nvPr/>
        </p:nvSpPr>
        <p:spPr bwMode="auto">
          <a:xfrm rot="3561254">
            <a:off x="4838700" y="266700"/>
            <a:ext cx="1676400" cy="23622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 b="0"/>
              <a:t>3</a:t>
            </a:r>
          </a:p>
        </p:txBody>
      </p:sp>
      <p:sp>
        <p:nvSpPr>
          <p:cNvPr id="2056" name="AutoShape 8"/>
          <p:cNvSpPr>
            <a:spLocks noChangeArrowheads="1"/>
          </p:cNvSpPr>
          <p:nvPr/>
        </p:nvSpPr>
        <p:spPr bwMode="auto">
          <a:xfrm>
            <a:off x="2438400" y="1371600"/>
            <a:ext cx="1828800" cy="16002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5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 rot="-2888974">
            <a:off x="1696244" y="3713956"/>
            <a:ext cx="1473200" cy="15128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b="0"/>
              <a:t>8</a:t>
            </a:r>
          </a:p>
        </p:txBody>
      </p:sp>
      <p:sp>
        <p:nvSpPr>
          <p:cNvPr id="2058" name="AutoShape 10"/>
          <p:cNvSpPr>
            <a:spLocks noChangeArrowheads="1"/>
          </p:cNvSpPr>
          <p:nvPr/>
        </p:nvSpPr>
        <p:spPr bwMode="auto">
          <a:xfrm rot="2068680">
            <a:off x="3124200" y="4419600"/>
            <a:ext cx="2112963" cy="183515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9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3352800" y="3276600"/>
            <a:ext cx="312420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6</a:t>
            </a:r>
          </a:p>
        </p:txBody>
      </p:sp>
      <p:sp>
        <p:nvSpPr>
          <p:cNvPr id="2067" name="AutoShape 19"/>
          <p:cNvSpPr>
            <a:spLocks noChangeArrowheads="1"/>
          </p:cNvSpPr>
          <p:nvPr/>
        </p:nvSpPr>
        <p:spPr bwMode="auto">
          <a:xfrm rot="5221766">
            <a:off x="-342106" y="4380706"/>
            <a:ext cx="2679700" cy="1208088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68" name="Text Box 20"/>
          <p:cNvSpPr txBox="1">
            <a:spLocks noChangeArrowheads="1"/>
          </p:cNvSpPr>
          <p:nvPr/>
        </p:nvSpPr>
        <p:spPr bwMode="auto">
          <a:xfrm>
            <a:off x="593725" y="4232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7</a:t>
            </a:r>
          </a:p>
        </p:txBody>
      </p:sp>
      <p:grpSp>
        <p:nvGrpSpPr>
          <p:cNvPr id="2073" name="Group 25"/>
          <p:cNvGrpSpPr>
            <a:grpSpLocks/>
          </p:cNvGrpSpPr>
          <p:nvPr/>
        </p:nvGrpSpPr>
        <p:grpSpPr bwMode="auto">
          <a:xfrm>
            <a:off x="7315200" y="2819400"/>
            <a:ext cx="1447800" cy="1227138"/>
            <a:chOff x="4560" y="1915"/>
            <a:chExt cx="912" cy="773"/>
          </a:xfrm>
        </p:grpSpPr>
        <p:sp>
          <p:nvSpPr>
            <p:cNvPr id="2069" name="Line 21"/>
            <p:cNvSpPr>
              <a:spLocks noChangeShapeType="1"/>
            </p:cNvSpPr>
            <p:nvPr/>
          </p:nvSpPr>
          <p:spPr bwMode="auto">
            <a:xfrm>
              <a:off x="4560" y="26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0" name="Freeform 22"/>
            <p:cNvSpPr>
              <a:spLocks/>
            </p:cNvSpPr>
            <p:nvPr/>
          </p:nvSpPr>
          <p:spPr bwMode="auto">
            <a:xfrm>
              <a:off x="4563" y="1915"/>
              <a:ext cx="477" cy="771"/>
            </a:xfrm>
            <a:custGeom>
              <a:avLst/>
              <a:gdLst/>
              <a:ahLst/>
              <a:cxnLst>
                <a:cxn ang="0">
                  <a:pos x="0" y="771"/>
                </a:cxn>
                <a:cxn ang="0">
                  <a:pos x="82" y="643"/>
                </a:cxn>
                <a:cxn ang="0">
                  <a:pos x="120" y="598"/>
                </a:cxn>
                <a:cxn ang="0">
                  <a:pos x="150" y="501"/>
                </a:cxn>
                <a:cxn ang="0">
                  <a:pos x="217" y="449"/>
                </a:cxn>
                <a:cxn ang="0">
                  <a:pos x="239" y="374"/>
                </a:cxn>
                <a:cxn ang="0">
                  <a:pos x="284" y="359"/>
                </a:cxn>
                <a:cxn ang="0">
                  <a:pos x="359" y="314"/>
                </a:cxn>
                <a:cxn ang="0">
                  <a:pos x="404" y="172"/>
                </a:cxn>
                <a:cxn ang="0">
                  <a:pos x="464" y="82"/>
                </a:cxn>
                <a:cxn ang="0">
                  <a:pos x="471" y="0"/>
                </a:cxn>
              </a:cxnLst>
              <a:rect l="0" t="0" r="r" b="b"/>
              <a:pathLst>
                <a:path w="477" h="771">
                  <a:moveTo>
                    <a:pt x="0" y="771"/>
                  </a:moveTo>
                  <a:cubicBezTo>
                    <a:pt x="118" y="753"/>
                    <a:pt x="53" y="765"/>
                    <a:pt x="82" y="643"/>
                  </a:cubicBezTo>
                  <a:cubicBezTo>
                    <a:pt x="87" y="624"/>
                    <a:pt x="109" y="614"/>
                    <a:pt x="120" y="598"/>
                  </a:cubicBezTo>
                  <a:cubicBezTo>
                    <a:pt x="129" y="571"/>
                    <a:pt x="133" y="522"/>
                    <a:pt x="150" y="501"/>
                  </a:cubicBezTo>
                  <a:cubicBezTo>
                    <a:pt x="165" y="482"/>
                    <a:pt x="197" y="463"/>
                    <a:pt x="217" y="449"/>
                  </a:cubicBezTo>
                  <a:cubicBezTo>
                    <a:pt x="223" y="431"/>
                    <a:pt x="226" y="387"/>
                    <a:pt x="239" y="374"/>
                  </a:cubicBezTo>
                  <a:cubicBezTo>
                    <a:pt x="250" y="363"/>
                    <a:pt x="269" y="364"/>
                    <a:pt x="284" y="359"/>
                  </a:cubicBezTo>
                  <a:cubicBezTo>
                    <a:pt x="297" y="323"/>
                    <a:pt x="325" y="326"/>
                    <a:pt x="359" y="314"/>
                  </a:cubicBezTo>
                  <a:cubicBezTo>
                    <a:pt x="366" y="264"/>
                    <a:pt x="359" y="203"/>
                    <a:pt x="404" y="172"/>
                  </a:cubicBezTo>
                  <a:cubicBezTo>
                    <a:pt x="428" y="137"/>
                    <a:pt x="427" y="106"/>
                    <a:pt x="464" y="82"/>
                  </a:cubicBezTo>
                  <a:cubicBezTo>
                    <a:pt x="477" y="41"/>
                    <a:pt x="471" y="68"/>
                    <a:pt x="471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1" name="Freeform 23"/>
            <p:cNvSpPr>
              <a:spLocks/>
            </p:cNvSpPr>
            <p:nvPr/>
          </p:nvSpPr>
          <p:spPr bwMode="auto">
            <a:xfrm>
              <a:off x="5042" y="1915"/>
              <a:ext cx="430" cy="7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75"/>
                </a:cxn>
                <a:cxn ang="0">
                  <a:pos x="105" y="254"/>
                </a:cxn>
                <a:cxn ang="0">
                  <a:pos x="112" y="374"/>
                </a:cxn>
                <a:cxn ang="0">
                  <a:pos x="217" y="449"/>
                </a:cxn>
                <a:cxn ang="0">
                  <a:pos x="269" y="509"/>
                </a:cxn>
                <a:cxn ang="0">
                  <a:pos x="336" y="658"/>
                </a:cxn>
                <a:cxn ang="0">
                  <a:pos x="374" y="666"/>
                </a:cxn>
                <a:cxn ang="0">
                  <a:pos x="396" y="681"/>
                </a:cxn>
                <a:cxn ang="0">
                  <a:pos x="419" y="756"/>
                </a:cxn>
              </a:cxnLst>
              <a:rect l="0" t="0" r="r" b="b"/>
              <a:pathLst>
                <a:path w="419" h="756">
                  <a:moveTo>
                    <a:pt x="0" y="0"/>
                  </a:moveTo>
                  <a:cubicBezTo>
                    <a:pt x="20" y="59"/>
                    <a:pt x="11" y="47"/>
                    <a:pt x="67" y="75"/>
                  </a:cubicBezTo>
                  <a:cubicBezTo>
                    <a:pt x="102" y="127"/>
                    <a:pt x="83" y="194"/>
                    <a:pt x="105" y="254"/>
                  </a:cubicBezTo>
                  <a:cubicBezTo>
                    <a:pt x="107" y="294"/>
                    <a:pt x="106" y="334"/>
                    <a:pt x="112" y="374"/>
                  </a:cubicBezTo>
                  <a:cubicBezTo>
                    <a:pt x="118" y="410"/>
                    <a:pt x="184" y="437"/>
                    <a:pt x="217" y="449"/>
                  </a:cubicBezTo>
                  <a:cubicBezTo>
                    <a:pt x="252" y="501"/>
                    <a:pt x="232" y="484"/>
                    <a:pt x="269" y="509"/>
                  </a:cubicBezTo>
                  <a:cubicBezTo>
                    <a:pt x="299" y="553"/>
                    <a:pt x="274" y="634"/>
                    <a:pt x="336" y="658"/>
                  </a:cubicBezTo>
                  <a:cubicBezTo>
                    <a:pt x="348" y="663"/>
                    <a:pt x="361" y="663"/>
                    <a:pt x="374" y="666"/>
                  </a:cubicBezTo>
                  <a:cubicBezTo>
                    <a:pt x="381" y="671"/>
                    <a:pt x="390" y="674"/>
                    <a:pt x="396" y="681"/>
                  </a:cubicBezTo>
                  <a:cubicBezTo>
                    <a:pt x="407" y="695"/>
                    <a:pt x="419" y="739"/>
                    <a:pt x="419" y="7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4838" y="2282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11</a:t>
              </a:r>
            </a:p>
          </p:txBody>
        </p:sp>
      </p:grpSp>
      <p:grpSp>
        <p:nvGrpSpPr>
          <p:cNvPr id="2078" name="Group 30"/>
          <p:cNvGrpSpPr>
            <a:grpSpLocks/>
          </p:cNvGrpSpPr>
          <p:nvPr/>
        </p:nvGrpSpPr>
        <p:grpSpPr bwMode="auto">
          <a:xfrm>
            <a:off x="7772400" y="4648200"/>
            <a:ext cx="1066800" cy="1524000"/>
            <a:chOff x="4752" y="3072"/>
            <a:chExt cx="672" cy="960"/>
          </a:xfrm>
        </p:grpSpPr>
        <p:sp>
          <p:nvSpPr>
            <p:cNvPr id="2074" name="Line 26"/>
            <p:cNvSpPr>
              <a:spLocks noChangeShapeType="1"/>
            </p:cNvSpPr>
            <p:nvPr/>
          </p:nvSpPr>
          <p:spPr bwMode="auto">
            <a:xfrm flipH="1">
              <a:off x="4752" y="3072"/>
              <a:ext cx="384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5" name="Line 27"/>
            <p:cNvSpPr>
              <a:spLocks noChangeShapeType="1"/>
            </p:cNvSpPr>
            <p:nvPr/>
          </p:nvSpPr>
          <p:spPr bwMode="auto">
            <a:xfrm>
              <a:off x="4752" y="403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6" name="Line 28"/>
            <p:cNvSpPr>
              <a:spLocks noChangeShapeType="1"/>
            </p:cNvSpPr>
            <p:nvPr/>
          </p:nvSpPr>
          <p:spPr bwMode="auto">
            <a:xfrm>
              <a:off x="5184" y="3168"/>
              <a:ext cx="24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77" name="Text Box 29"/>
            <p:cNvSpPr txBox="1">
              <a:spLocks noChangeArrowheads="1"/>
            </p:cNvSpPr>
            <p:nvPr/>
          </p:nvSpPr>
          <p:spPr bwMode="auto">
            <a:xfrm>
              <a:off x="4982" y="3626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b="0"/>
                <a:t>12</a:t>
              </a:r>
            </a:p>
          </p:txBody>
        </p:sp>
      </p:grpSp>
      <p:sp>
        <p:nvSpPr>
          <p:cNvPr id="2079" name="Text Box 31"/>
          <p:cNvSpPr txBox="1">
            <a:spLocks noChangeArrowheads="1"/>
          </p:cNvSpPr>
          <p:nvPr/>
        </p:nvSpPr>
        <p:spPr bwMode="auto">
          <a:xfrm>
            <a:off x="136525" y="41275"/>
            <a:ext cx="44434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Circle the shapes that are triangles.</a:t>
            </a:r>
          </a:p>
        </p:txBody>
      </p:sp>
      <p:sp>
        <p:nvSpPr>
          <p:cNvPr id="2080" name="Text Box 32"/>
          <p:cNvSpPr txBox="1">
            <a:spLocks noChangeArrowheads="1"/>
          </p:cNvSpPr>
          <p:nvPr/>
        </p:nvSpPr>
        <p:spPr bwMode="auto">
          <a:xfrm>
            <a:off x="60325" y="6365875"/>
            <a:ext cx="10715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Name: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2971800" y="762000"/>
            <a:ext cx="2971800" cy="2743200"/>
            <a:chOff x="378" y="1725"/>
            <a:chExt cx="624" cy="640"/>
          </a:xfrm>
        </p:grpSpPr>
        <p:sp>
          <p:nvSpPr>
            <p:cNvPr id="17413" name="Rectangle 5"/>
            <p:cNvSpPr>
              <a:spLocks noChangeArrowheads="1"/>
            </p:cNvSpPr>
            <p:nvPr/>
          </p:nvSpPr>
          <p:spPr bwMode="auto">
            <a:xfrm rot="-2888974">
              <a:off x="370" y="1733"/>
              <a:ext cx="64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en-US" b="0"/>
            </a:p>
          </p:txBody>
        </p:sp>
        <p:sp>
          <p:nvSpPr>
            <p:cNvPr id="17414" name="Text Box 6"/>
            <p:cNvSpPr txBox="1">
              <a:spLocks noChangeArrowheads="1"/>
            </p:cNvSpPr>
            <p:nvPr/>
          </p:nvSpPr>
          <p:spPr bwMode="auto">
            <a:xfrm>
              <a:off x="576" y="1872"/>
              <a:ext cx="135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  </a:t>
              </a:r>
            </a:p>
            <a:p>
              <a:r>
                <a:rPr lang="en-US"/>
                <a:t>    7</a:t>
              </a:r>
            </a:p>
          </p:txBody>
        </p:sp>
      </p:grpSp>
      <p:grpSp>
        <p:nvGrpSpPr>
          <p:cNvPr id="17424" name="Group 16"/>
          <p:cNvGrpSpPr>
            <a:grpSpLocks/>
          </p:cNvGrpSpPr>
          <p:nvPr/>
        </p:nvGrpSpPr>
        <p:grpSpPr bwMode="auto">
          <a:xfrm>
            <a:off x="-152400" y="1905000"/>
            <a:ext cx="5257800" cy="4800600"/>
            <a:chOff x="96" y="1645"/>
            <a:chExt cx="2873" cy="2531"/>
          </a:xfrm>
        </p:grpSpPr>
        <p:sp>
          <p:nvSpPr>
            <p:cNvPr id="17417" name="Arc 9"/>
            <p:cNvSpPr>
              <a:spLocks/>
            </p:cNvSpPr>
            <p:nvPr/>
          </p:nvSpPr>
          <p:spPr bwMode="auto">
            <a:xfrm rot="5400000">
              <a:off x="-568" y="2309"/>
              <a:ext cx="2531" cy="1204"/>
            </a:xfrm>
            <a:custGeom>
              <a:avLst/>
              <a:gdLst>
                <a:gd name="G0" fmla="+- 0 0 0"/>
                <a:gd name="G1" fmla="+- 21579 0 0"/>
                <a:gd name="G2" fmla="+- 21600 0 0"/>
                <a:gd name="T0" fmla="*/ 942 w 21324"/>
                <a:gd name="T1" fmla="*/ 0 h 21579"/>
                <a:gd name="T2" fmla="*/ 21324 w 21324"/>
                <a:gd name="T3" fmla="*/ 18137 h 21579"/>
                <a:gd name="T4" fmla="*/ 0 w 21324"/>
                <a:gd name="T5" fmla="*/ 21579 h 21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24" h="21579" fill="none" extrusionOk="0">
                  <a:moveTo>
                    <a:pt x="942" y="-1"/>
                  </a:moveTo>
                  <a:cubicBezTo>
                    <a:pt x="11177" y="446"/>
                    <a:pt x="19691" y="8022"/>
                    <a:pt x="21323" y="18137"/>
                  </a:cubicBezTo>
                </a:path>
                <a:path w="21324" h="21579" stroke="0" extrusionOk="0">
                  <a:moveTo>
                    <a:pt x="942" y="-1"/>
                  </a:moveTo>
                  <a:cubicBezTo>
                    <a:pt x="11177" y="446"/>
                    <a:pt x="19691" y="8022"/>
                    <a:pt x="21323" y="18137"/>
                  </a:cubicBezTo>
                  <a:lnTo>
                    <a:pt x="0" y="21579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8" name="Arc 10"/>
            <p:cNvSpPr>
              <a:spLocks/>
            </p:cNvSpPr>
            <p:nvPr/>
          </p:nvSpPr>
          <p:spPr bwMode="auto">
            <a:xfrm rot="5400000" flipV="1">
              <a:off x="945" y="2079"/>
              <a:ext cx="2375" cy="1673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071"/>
                <a:gd name="T1" fmla="*/ 0 h 21600"/>
                <a:gd name="T2" fmla="*/ 21071 w 21071"/>
                <a:gd name="T3" fmla="*/ 16851 h 21600"/>
                <a:gd name="T4" fmla="*/ 0 w 21071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71" h="21600" fill="none" extrusionOk="0">
                  <a:moveTo>
                    <a:pt x="-1" y="0"/>
                  </a:moveTo>
                  <a:cubicBezTo>
                    <a:pt x="10099" y="0"/>
                    <a:pt x="18850" y="6998"/>
                    <a:pt x="21071" y="16850"/>
                  </a:cubicBezTo>
                </a:path>
                <a:path w="21071" h="21600" stroke="0" extrusionOk="0">
                  <a:moveTo>
                    <a:pt x="-1" y="0"/>
                  </a:moveTo>
                  <a:cubicBezTo>
                    <a:pt x="10099" y="0"/>
                    <a:pt x="18850" y="6998"/>
                    <a:pt x="21071" y="1685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19" name="Line 11"/>
            <p:cNvSpPr>
              <a:spLocks noChangeShapeType="1"/>
            </p:cNvSpPr>
            <p:nvPr/>
          </p:nvSpPr>
          <p:spPr bwMode="auto">
            <a:xfrm rot="5400000">
              <a:off x="1390" y="2958"/>
              <a:ext cx="68" cy="236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20" name="Text Box 12"/>
            <p:cNvSpPr txBox="1">
              <a:spLocks noChangeArrowheads="1"/>
            </p:cNvSpPr>
            <p:nvPr/>
          </p:nvSpPr>
          <p:spPr bwMode="auto">
            <a:xfrm>
              <a:off x="956" y="3002"/>
              <a:ext cx="475" cy="2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   11</a:t>
              </a:r>
            </a:p>
          </p:txBody>
        </p:sp>
      </p:grpSp>
      <p:grpSp>
        <p:nvGrpSpPr>
          <p:cNvPr id="17421" name="Group 13"/>
          <p:cNvGrpSpPr>
            <a:grpSpLocks/>
          </p:cNvGrpSpPr>
          <p:nvPr/>
        </p:nvGrpSpPr>
        <p:grpSpPr bwMode="auto">
          <a:xfrm>
            <a:off x="6781800" y="228600"/>
            <a:ext cx="2362200" cy="6324600"/>
            <a:chOff x="1152" y="2688"/>
            <a:chExt cx="480" cy="1304"/>
          </a:xfrm>
        </p:grpSpPr>
        <p:sp>
          <p:nvSpPr>
            <p:cNvPr id="17422" name="AutoShape 14"/>
            <p:cNvSpPr>
              <a:spLocks noChangeArrowheads="1"/>
            </p:cNvSpPr>
            <p:nvPr/>
          </p:nvSpPr>
          <p:spPr bwMode="auto">
            <a:xfrm rot="5221766">
              <a:off x="740" y="3100"/>
              <a:ext cx="1304" cy="480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423" name="Text Box 15"/>
            <p:cNvSpPr txBox="1">
              <a:spLocks noChangeArrowheads="1"/>
            </p:cNvSpPr>
            <p:nvPr/>
          </p:nvSpPr>
          <p:spPr bwMode="auto">
            <a:xfrm>
              <a:off x="1190" y="2810"/>
              <a:ext cx="161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  12</a:t>
              </a:r>
            </a:p>
          </p:txBody>
        </p:sp>
      </p:grpSp>
      <p:sp>
        <p:nvSpPr>
          <p:cNvPr id="1742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6" name="Group 4"/>
          <p:cNvGrpSpPr>
            <a:grpSpLocks/>
          </p:cNvGrpSpPr>
          <p:nvPr/>
        </p:nvGrpSpPr>
        <p:grpSpPr bwMode="auto">
          <a:xfrm rot="16154044">
            <a:off x="2744787" y="74613"/>
            <a:ext cx="5942013" cy="6097588"/>
            <a:chOff x="2880" y="2064"/>
            <a:chExt cx="768" cy="672"/>
          </a:xfrm>
        </p:grpSpPr>
        <p:sp>
          <p:nvSpPr>
            <p:cNvPr id="18437" name="AutoShape 5"/>
            <p:cNvSpPr>
              <a:spLocks noChangeArrowheads="1"/>
            </p:cNvSpPr>
            <p:nvPr/>
          </p:nvSpPr>
          <p:spPr bwMode="auto">
            <a:xfrm>
              <a:off x="2880" y="2064"/>
              <a:ext cx="768" cy="672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438" name="Text Box 6"/>
            <p:cNvSpPr txBox="1">
              <a:spLocks noChangeArrowheads="1"/>
            </p:cNvSpPr>
            <p:nvPr/>
          </p:nvSpPr>
          <p:spPr bwMode="auto">
            <a:xfrm>
              <a:off x="3224" y="2223"/>
              <a:ext cx="88" cy="5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    9</a:t>
              </a:r>
            </a:p>
          </p:txBody>
        </p:sp>
      </p:grp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152400" y="2209800"/>
            <a:ext cx="8153400" cy="4572000"/>
            <a:chOff x="1776" y="2400"/>
            <a:chExt cx="1776" cy="720"/>
          </a:xfrm>
        </p:grpSpPr>
        <p:grpSp>
          <p:nvGrpSpPr>
            <p:cNvPr id="18440" name="Group 8"/>
            <p:cNvGrpSpPr>
              <a:grpSpLocks/>
            </p:cNvGrpSpPr>
            <p:nvPr/>
          </p:nvGrpSpPr>
          <p:grpSpPr bwMode="auto">
            <a:xfrm>
              <a:off x="1776" y="2400"/>
              <a:ext cx="1776" cy="720"/>
              <a:chOff x="2064" y="1872"/>
              <a:chExt cx="1776" cy="720"/>
            </a:xfrm>
          </p:grpSpPr>
          <p:sp>
            <p:nvSpPr>
              <p:cNvPr id="18441" name="Line 9"/>
              <p:cNvSpPr>
                <a:spLocks noChangeShapeType="1"/>
              </p:cNvSpPr>
              <p:nvPr/>
            </p:nvSpPr>
            <p:spPr bwMode="auto">
              <a:xfrm>
                <a:off x="2352" y="2448"/>
                <a:ext cx="14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2" name="Line 10"/>
              <p:cNvSpPr>
                <a:spLocks noChangeShapeType="1"/>
              </p:cNvSpPr>
              <p:nvPr/>
            </p:nvSpPr>
            <p:spPr bwMode="auto">
              <a:xfrm flipH="1" flipV="1">
                <a:off x="2064" y="1872"/>
                <a:ext cx="177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43" name="Line 11"/>
              <p:cNvSpPr>
                <a:spLocks noChangeShapeType="1"/>
              </p:cNvSpPr>
              <p:nvPr/>
            </p:nvSpPr>
            <p:spPr bwMode="auto">
              <a:xfrm>
                <a:off x="2064" y="1872"/>
                <a:ext cx="2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2150" y="2618"/>
              <a:ext cx="173" cy="1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  <a:p>
              <a:endParaRPr lang="en-US"/>
            </a:p>
            <a:p>
              <a:r>
                <a:rPr lang="en-US"/>
                <a:t>    13</a:t>
              </a:r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69" name="Group 13"/>
          <p:cNvGrpSpPr>
            <a:grpSpLocks/>
          </p:cNvGrpSpPr>
          <p:nvPr/>
        </p:nvGrpSpPr>
        <p:grpSpPr bwMode="auto">
          <a:xfrm>
            <a:off x="-982663" y="-304800"/>
            <a:ext cx="6773863" cy="5133975"/>
            <a:chOff x="-619" y="-192"/>
            <a:chExt cx="4267" cy="3234"/>
          </a:xfrm>
        </p:grpSpPr>
        <p:sp>
          <p:nvSpPr>
            <p:cNvPr id="19462" name="Arc 6"/>
            <p:cNvSpPr>
              <a:spLocks/>
            </p:cNvSpPr>
            <p:nvPr/>
          </p:nvSpPr>
          <p:spPr bwMode="auto">
            <a:xfrm rot="19066881" flipH="1">
              <a:off x="-619" y="1050"/>
              <a:ext cx="3352" cy="1715"/>
            </a:xfrm>
            <a:custGeom>
              <a:avLst/>
              <a:gdLst>
                <a:gd name="G0" fmla="+- 1813 0 0"/>
                <a:gd name="G1" fmla="+- 21600 0 0"/>
                <a:gd name="G2" fmla="+- 21600 0 0"/>
                <a:gd name="T0" fmla="*/ 0 w 23413"/>
                <a:gd name="T1" fmla="*/ 76 h 21600"/>
                <a:gd name="T2" fmla="*/ 23413 w 23413"/>
                <a:gd name="T3" fmla="*/ 21600 h 21600"/>
                <a:gd name="T4" fmla="*/ 1813 w 2341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413" h="21600" fill="none" extrusionOk="0">
                  <a:moveTo>
                    <a:pt x="0" y="76"/>
                  </a:moveTo>
                  <a:cubicBezTo>
                    <a:pt x="603" y="25"/>
                    <a:pt x="1207" y="-1"/>
                    <a:pt x="1813" y="0"/>
                  </a:cubicBezTo>
                  <a:cubicBezTo>
                    <a:pt x="13742" y="0"/>
                    <a:pt x="23413" y="9670"/>
                    <a:pt x="23413" y="21600"/>
                  </a:cubicBezTo>
                </a:path>
                <a:path w="23413" h="21600" stroke="0" extrusionOk="0">
                  <a:moveTo>
                    <a:pt x="0" y="76"/>
                  </a:moveTo>
                  <a:cubicBezTo>
                    <a:pt x="603" y="25"/>
                    <a:pt x="1207" y="-1"/>
                    <a:pt x="1813" y="0"/>
                  </a:cubicBezTo>
                  <a:cubicBezTo>
                    <a:pt x="13742" y="0"/>
                    <a:pt x="23413" y="9670"/>
                    <a:pt x="23413" y="21600"/>
                  </a:cubicBezTo>
                  <a:lnTo>
                    <a:pt x="1813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3" name="Arc 7"/>
            <p:cNvSpPr>
              <a:spLocks/>
            </p:cNvSpPr>
            <p:nvPr/>
          </p:nvSpPr>
          <p:spPr bwMode="auto">
            <a:xfrm rot="-2533119">
              <a:off x="153" y="2410"/>
              <a:ext cx="3495" cy="6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4" name="Arc 8"/>
            <p:cNvSpPr>
              <a:spLocks/>
            </p:cNvSpPr>
            <p:nvPr/>
          </p:nvSpPr>
          <p:spPr bwMode="auto">
            <a:xfrm rot="-2533119">
              <a:off x="2448" y="-192"/>
              <a:ext cx="134" cy="2257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465" name="Text Box 9"/>
            <p:cNvSpPr txBox="1">
              <a:spLocks noChangeArrowheads="1"/>
            </p:cNvSpPr>
            <p:nvPr/>
          </p:nvSpPr>
          <p:spPr bwMode="auto">
            <a:xfrm rot="-2533119">
              <a:off x="670" y="1888"/>
              <a:ext cx="309" cy="2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14</a:t>
              </a:r>
            </a:p>
          </p:txBody>
        </p:sp>
      </p:grpSp>
      <p:grpSp>
        <p:nvGrpSpPr>
          <p:cNvPr id="19466" name="Group 10"/>
          <p:cNvGrpSpPr>
            <a:grpSpLocks/>
          </p:cNvGrpSpPr>
          <p:nvPr/>
        </p:nvGrpSpPr>
        <p:grpSpPr bwMode="auto">
          <a:xfrm rot="-1023634">
            <a:off x="4343400" y="457200"/>
            <a:ext cx="5562600" cy="5105400"/>
            <a:chOff x="3120" y="3120"/>
            <a:chExt cx="947" cy="820"/>
          </a:xfrm>
        </p:grpSpPr>
        <p:sp>
          <p:nvSpPr>
            <p:cNvPr id="19467" name="AutoShape 11"/>
            <p:cNvSpPr>
              <a:spLocks noChangeArrowheads="1"/>
            </p:cNvSpPr>
            <p:nvPr/>
          </p:nvSpPr>
          <p:spPr bwMode="auto">
            <a:xfrm rot="2068680">
              <a:off x="3120" y="3120"/>
              <a:ext cx="947" cy="820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19468" name="Text Box 12"/>
            <p:cNvSpPr txBox="1">
              <a:spLocks noChangeArrowheads="1"/>
            </p:cNvSpPr>
            <p:nvPr/>
          </p:nvSpPr>
          <p:spPr bwMode="auto">
            <a:xfrm>
              <a:off x="3350" y="3434"/>
              <a:ext cx="83" cy="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15</a:t>
              </a:r>
            </a:p>
          </p:txBody>
        </p:sp>
      </p:grpSp>
      <p:sp>
        <p:nvSpPr>
          <p:cNvPr id="19470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4" name="Group 4"/>
          <p:cNvGrpSpPr>
            <a:grpSpLocks/>
          </p:cNvGrpSpPr>
          <p:nvPr/>
        </p:nvGrpSpPr>
        <p:grpSpPr bwMode="auto">
          <a:xfrm>
            <a:off x="0" y="990600"/>
            <a:ext cx="5562600" cy="5562600"/>
            <a:chOff x="4560" y="1915"/>
            <a:chExt cx="912" cy="773"/>
          </a:xfrm>
        </p:grpSpPr>
        <p:sp>
          <p:nvSpPr>
            <p:cNvPr id="20485" name="Line 5"/>
            <p:cNvSpPr>
              <a:spLocks noChangeShapeType="1"/>
            </p:cNvSpPr>
            <p:nvPr/>
          </p:nvSpPr>
          <p:spPr bwMode="auto">
            <a:xfrm>
              <a:off x="4560" y="26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6" name="Freeform 6"/>
            <p:cNvSpPr>
              <a:spLocks/>
            </p:cNvSpPr>
            <p:nvPr/>
          </p:nvSpPr>
          <p:spPr bwMode="auto">
            <a:xfrm>
              <a:off x="4563" y="1915"/>
              <a:ext cx="477" cy="771"/>
            </a:xfrm>
            <a:custGeom>
              <a:avLst/>
              <a:gdLst/>
              <a:ahLst/>
              <a:cxnLst>
                <a:cxn ang="0">
                  <a:pos x="0" y="771"/>
                </a:cxn>
                <a:cxn ang="0">
                  <a:pos x="82" y="643"/>
                </a:cxn>
                <a:cxn ang="0">
                  <a:pos x="120" y="598"/>
                </a:cxn>
                <a:cxn ang="0">
                  <a:pos x="150" y="501"/>
                </a:cxn>
                <a:cxn ang="0">
                  <a:pos x="217" y="449"/>
                </a:cxn>
                <a:cxn ang="0">
                  <a:pos x="239" y="374"/>
                </a:cxn>
                <a:cxn ang="0">
                  <a:pos x="284" y="359"/>
                </a:cxn>
                <a:cxn ang="0">
                  <a:pos x="359" y="314"/>
                </a:cxn>
                <a:cxn ang="0">
                  <a:pos x="404" y="172"/>
                </a:cxn>
                <a:cxn ang="0">
                  <a:pos x="464" y="82"/>
                </a:cxn>
                <a:cxn ang="0">
                  <a:pos x="471" y="0"/>
                </a:cxn>
              </a:cxnLst>
              <a:rect l="0" t="0" r="r" b="b"/>
              <a:pathLst>
                <a:path w="477" h="771">
                  <a:moveTo>
                    <a:pt x="0" y="771"/>
                  </a:moveTo>
                  <a:cubicBezTo>
                    <a:pt x="118" y="753"/>
                    <a:pt x="53" y="765"/>
                    <a:pt x="82" y="643"/>
                  </a:cubicBezTo>
                  <a:cubicBezTo>
                    <a:pt x="87" y="624"/>
                    <a:pt x="109" y="614"/>
                    <a:pt x="120" y="598"/>
                  </a:cubicBezTo>
                  <a:cubicBezTo>
                    <a:pt x="129" y="571"/>
                    <a:pt x="133" y="522"/>
                    <a:pt x="150" y="501"/>
                  </a:cubicBezTo>
                  <a:cubicBezTo>
                    <a:pt x="165" y="482"/>
                    <a:pt x="197" y="463"/>
                    <a:pt x="217" y="449"/>
                  </a:cubicBezTo>
                  <a:cubicBezTo>
                    <a:pt x="223" y="431"/>
                    <a:pt x="226" y="387"/>
                    <a:pt x="239" y="374"/>
                  </a:cubicBezTo>
                  <a:cubicBezTo>
                    <a:pt x="250" y="363"/>
                    <a:pt x="269" y="364"/>
                    <a:pt x="284" y="359"/>
                  </a:cubicBezTo>
                  <a:cubicBezTo>
                    <a:pt x="297" y="323"/>
                    <a:pt x="325" y="326"/>
                    <a:pt x="359" y="314"/>
                  </a:cubicBezTo>
                  <a:cubicBezTo>
                    <a:pt x="366" y="264"/>
                    <a:pt x="359" y="203"/>
                    <a:pt x="404" y="172"/>
                  </a:cubicBezTo>
                  <a:cubicBezTo>
                    <a:pt x="428" y="137"/>
                    <a:pt x="427" y="106"/>
                    <a:pt x="464" y="82"/>
                  </a:cubicBezTo>
                  <a:cubicBezTo>
                    <a:pt x="477" y="41"/>
                    <a:pt x="471" y="68"/>
                    <a:pt x="471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7" name="Freeform 7"/>
            <p:cNvSpPr>
              <a:spLocks/>
            </p:cNvSpPr>
            <p:nvPr/>
          </p:nvSpPr>
          <p:spPr bwMode="auto">
            <a:xfrm>
              <a:off x="5042" y="1915"/>
              <a:ext cx="430" cy="7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75"/>
                </a:cxn>
                <a:cxn ang="0">
                  <a:pos x="105" y="254"/>
                </a:cxn>
                <a:cxn ang="0">
                  <a:pos x="112" y="374"/>
                </a:cxn>
                <a:cxn ang="0">
                  <a:pos x="217" y="449"/>
                </a:cxn>
                <a:cxn ang="0">
                  <a:pos x="269" y="509"/>
                </a:cxn>
                <a:cxn ang="0">
                  <a:pos x="336" y="658"/>
                </a:cxn>
                <a:cxn ang="0">
                  <a:pos x="374" y="666"/>
                </a:cxn>
                <a:cxn ang="0">
                  <a:pos x="396" y="681"/>
                </a:cxn>
                <a:cxn ang="0">
                  <a:pos x="419" y="756"/>
                </a:cxn>
              </a:cxnLst>
              <a:rect l="0" t="0" r="r" b="b"/>
              <a:pathLst>
                <a:path w="419" h="756">
                  <a:moveTo>
                    <a:pt x="0" y="0"/>
                  </a:moveTo>
                  <a:cubicBezTo>
                    <a:pt x="20" y="59"/>
                    <a:pt x="11" y="47"/>
                    <a:pt x="67" y="75"/>
                  </a:cubicBezTo>
                  <a:cubicBezTo>
                    <a:pt x="102" y="127"/>
                    <a:pt x="83" y="194"/>
                    <a:pt x="105" y="254"/>
                  </a:cubicBezTo>
                  <a:cubicBezTo>
                    <a:pt x="107" y="294"/>
                    <a:pt x="106" y="334"/>
                    <a:pt x="112" y="374"/>
                  </a:cubicBezTo>
                  <a:cubicBezTo>
                    <a:pt x="118" y="410"/>
                    <a:pt x="184" y="437"/>
                    <a:pt x="217" y="449"/>
                  </a:cubicBezTo>
                  <a:cubicBezTo>
                    <a:pt x="252" y="501"/>
                    <a:pt x="232" y="484"/>
                    <a:pt x="269" y="509"/>
                  </a:cubicBezTo>
                  <a:cubicBezTo>
                    <a:pt x="299" y="553"/>
                    <a:pt x="274" y="634"/>
                    <a:pt x="336" y="658"/>
                  </a:cubicBezTo>
                  <a:cubicBezTo>
                    <a:pt x="348" y="663"/>
                    <a:pt x="361" y="663"/>
                    <a:pt x="374" y="666"/>
                  </a:cubicBezTo>
                  <a:cubicBezTo>
                    <a:pt x="381" y="671"/>
                    <a:pt x="390" y="674"/>
                    <a:pt x="396" y="681"/>
                  </a:cubicBezTo>
                  <a:cubicBezTo>
                    <a:pt x="407" y="695"/>
                    <a:pt x="419" y="739"/>
                    <a:pt x="419" y="7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20488" name="Text Box 8"/>
            <p:cNvSpPr txBox="1">
              <a:spLocks noChangeArrowheads="1"/>
            </p:cNvSpPr>
            <p:nvPr/>
          </p:nvSpPr>
          <p:spPr bwMode="auto">
            <a:xfrm>
              <a:off x="4838" y="2282"/>
              <a:ext cx="205" cy="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        16</a:t>
              </a:r>
            </a:p>
          </p:txBody>
        </p:sp>
      </p:grpSp>
      <p:grpSp>
        <p:nvGrpSpPr>
          <p:cNvPr id="20494" name="Group 14"/>
          <p:cNvGrpSpPr>
            <a:grpSpLocks/>
          </p:cNvGrpSpPr>
          <p:nvPr/>
        </p:nvGrpSpPr>
        <p:grpSpPr bwMode="auto">
          <a:xfrm rot="-3005295">
            <a:off x="4038600" y="914400"/>
            <a:ext cx="5257800" cy="4495800"/>
            <a:chOff x="3456" y="912"/>
            <a:chExt cx="912" cy="816"/>
          </a:xfrm>
        </p:grpSpPr>
        <p:grpSp>
          <p:nvGrpSpPr>
            <p:cNvPr id="20489" name="Group 9"/>
            <p:cNvGrpSpPr>
              <a:grpSpLocks/>
            </p:cNvGrpSpPr>
            <p:nvPr/>
          </p:nvGrpSpPr>
          <p:grpSpPr bwMode="auto">
            <a:xfrm rot="-2396906">
              <a:off x="3456" y="912"/>
              <a:ext cx="912" cy="816"/>
              <a:chOff x="1968" y="1056"/>
              <a:chExt cx="1488" cy="1056"/>
            </a:xfrm>
          </p:grpSpPr>
          <p:sp>
            <p:nvSpPr>
              <p:cNvPr id="20490" name="Line 10"/>
              <p:cNvSpPr>
                <a:spLocks noChangeShapeType="1"/>
              </p:cNvSpPr>
              <p:nvPr/>
            </p:nvSpPr>
            <p:spPr bwMode="auto">
              <a:xfrm flipH="1">
                <a:off x="1968" y="1104"/>
                <a:ext cx="96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1" name="Line 11"/>
              <p:cNvSpPr>
                <a:spLocks noChangeShapeType="1"/>
              </p:cNvSpPr>
              <p:nvPr/>
            </p:nvSpPr>
            <p:spPr bwMode="auto">
              <a:xfrm>
                <a:off x="2496" y="1056"/>
                <a:ext cx="960" cy="105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0492" name="Line 12"/>
              <p:cNvSpPr>
                <a:spLocks noChangeShapeType="1"/>
              </p:cNvSpPr>
              <p:nvPr/>
            </p:nvSpPr>
            <p:spPr bwMode="auto">
              <a:xfrm>
                <a:off x="1968" y="2064"/>
                <a:ext cx="1488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0493" name="Text Box 13"/>
            <p:cNvSpPr txBox="1">
              <a:spLocks noChangeArrowheads="1"/>
            </p:cNvSpPr>
            <p:nvPr/>
          </p:nvSpPr>
          <p:spPr bwMode="auto">
            <a:xfrm>
              <a:off x="3837" y="1297"/>
              <a:ext cx="131" cy="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 17</a:t>
              </a:r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AutoShape 4"/>
          <p:cNvSpPr>
            <a:spLocks noChangeArrowheads="1"/>
          </p:cNvSpPr>
          <p:nvPr/>
        </p:nvSpPr>
        <p:spPr bwMode="auto">
          <a:xfrm rot="5400000">
            <a:off x="3390900" y="-2476500"/>
            <a:ext cx="2057400" cy="7924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18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8" name="Group 4"/>
          <p:cNvGrpSpPr>
            <a:grpSpLocks/>
          </p:cNvGrpSpPr>
          <p:nvPr/>
        </p:nvGrpSpPr>
        <p:grpSpPr bwMode="auto">
          <a:xfrm>
            <a:off x="685800" y="838200"/>
            <a:ext cx="1295400" cy="2667000"/>
            <a:chOff x="4704" y="1488"/>
            <a:chExt cx="816" cy="1680"/>
          </a:xfrm>
        </p:grpSpPr>
        <p:sp>
          <p:nvSpPr>
            <p:cNvPr id="6149" name="Line 5"/>
            <p:cNvSpPr>
              <a:spLocks noChangeShapeType="1"/>
            </p:cNvSpPr>
            <p:nvPr/>
          </p:nvSpPr>
          <p:spPr bwMode="auto">
            <a:xfrm>
              <a:off x="5520" y="1488"/>
              <a:ext cx="0" cy="16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>
              <a:off x="4704" y="2640"/>
              <a:ext cx="816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1" name="Arc 7"/>
            <p:cNvSpPr>
              <a:spLocks/>
            </p:cNvSpPr>
            <p:nvPr/>
          </p:nvSpPr>
          <p:spPr bwMode="auto">
            <a:xfrm flipH="1">
              <a:off x="4704" y="1488"/>
              <a:ext cx="816" cy="115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6152" name="AutoShape 8"/>
          <p:cNvSpPr>
            <a:spLocks noChangeArrowheads="1"/>
          </p:cNvSpPr>
          <p:nvPr/>
        </p:nvSpPr>
        <p:spPr bwMode="auto">
          <a:xfrm rot="-1215492">
            <a:off x="2362200" y="533400"/>
            <a:ext cx="3505200" cy="381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165" name="Group 21"/>
          <p:cNvGrpSpPr>
            <a:grpSpLocks/>
          </p:cNvGrpSpPr>
          <p:nvPr/>
        </p:nvGrpSpPr>
        <p:grpSpPr bwMode="auto">
          <a:xfrm>
            <a:off x="5867400" y="609600"/>
            <a:ext cx="2743200" cy="1219200"/>
            <a:chOff x="3504" y="432"/>
            <a:chExt cx="1728" cy="768"/>
          </a:xfrm>
        </p:grpSpPr>
        <p:sp>
          <p:nvSpPr>
            <p:cNvPr id="6153" name="Line 9"/>
            <p:cNvSpPr>
              <a:spLocks noChangeShapeType="1"/>
            </p:cNvSpPr>
            <p:nvPr/>
          </p:nvSpPr>
          <p:spPr bwMode="auto">
            <a:xfrm>
              <a:off x="3504" y="52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4" name="Line 10"/>
            <p:cNvSpPr>
              <a:spLocks noChangeShapeType="1"/>
            </p:cNvSpPr>
            <p:nvPr/>
          </p:nvSpPr>
          <p:spPr bwMode="auto">
            <a:xfrm flipV="1">
              <a:off x="4320" y="816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>
              <a:off x="3504" y="432"/>
              <a:ext cx="1728" cy="384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02" y="101"/>
                </a:cxn>
                <a:cxn ang="0">
                  <a:pos x="221" y="0"/>
                </a:cxn>
                <a:cxn ang="0">
                  <a:pos x="297" y="8"/>
                </a:cxn>
                <a:cxn ang="0">
                  <a:pos x="348" y="42"/>
                </a:cxn>
                <a:cxn ang="0">
                  <a:pos x="382" y="93"/>
                </a:cxn>
                <a:cxn ang="0">
                  <a:pos x="441" y="177"/>
                </a:cxn>
                <a:cxn ang="0">
                  <a:pos x="559" y="177"/>
                </a:cxn>
                <a:cxn ang="0">
                  <a:pos x="729" y="42"/>
                </a:cxn>
                <a:cxn ang="0">
                  <a:pos x="890" y="67"/>
                </a:cxn>
                <a:cxn ang="0">
                  <a:pos x="907" y="93"/>
                </a:cxn>
                <a:cxn ang="0">
                  <a:pos x="958" y="127"/>
                </a:cxn>
                <a:cxn ang="0">
                  <a:pos x="983" y="177"/>
                </a:cxn>
                <a:cxn ang="0">
                  <a:pos x="1008" y="288"/>
                </a:cxn>
                <a:cxn ang="0">
                  <a:pos x="1127" y="313"/>
                </a:cxn>
                <a:cxn ang="0">
                  <a:pos x="1305" y="144"/>
                </a:cxn>
                <a:cxn ang="0">
                  <a:pos x="1440" y="135"/>
                </a:cxn>
                <a:cxn ang="0">
                  <a:pos x="1491" y="169"/>
                </a:cxn>
                <a:cxn ang="0">
                  <a:pos x="1525" y="271"/>
                </a:cxn>
                <a:cxn ang="0">
                  <a:pos x="1627" y="321"/>
                </a:cxn>
                <a:cxn ang="0">
                  <a:pos x="1694" y="364"/>
                </a:cxn>
              </a:cxnLst>
              <a:rect l="0" t="0" r="r" b="b"/>
              <a:pathLst>
                <a:path w="1723" h="364">
                  <a:moveTo>
                    <a:pt x="0" y="93"/>
                  </a:moveTo>
                  <a:cubicBezTo>
                    <a:pt x="45" y="107"/>
                    <a:pt x="51" y="110"/>
                    <a:pt x="102" y="101"/>
                  </a:cubicBezTo>
                  <a:cubicBezTo>
                    <a:pt x="159" y="62"/>
                    <a:pt x="148" y="17"/>
                    <a:pt x="221" y="0"/>
                  </a:cubicBezTo>
                  <a:cubicBezTo>
                    <a:pt x="246" y="3"/>
                    <a:pt x="273" y="0"/>
                    <a:pt x="297" y="8"/>
                  </a:cubicBezTo>
                  <a:cubicBezTo>
                    <a:pt x="316" y="14"/>
                    <a:pt x="348" y="42"/>
                    <a:pt x="348" y="42"/>
                  </a:cubicBezTo>
                  <a:cubicBezTo>
                    <a:pt x="359" y="59"/>
                    <a:pt x="371" y="76"/>
                    <a:pt x="382" y="93"/>
                  </a:cubicBezTo>
                  <a:cubicBezTo>
                    <a:pt x="414" y="141"/>
                    <a:pt x="375" y="157"/>
                    <a:pt x="441" y="177"/>
                  </a:cubicBezTo>
                  <a:cubicBezTo>
                    <a:pt x="480" y="204"/>
                    <a:pt x="516" y="192"/>
                    <a:pt x="559" y="177"/>
                  </a:cubicBezTo>
                  <a:cubicBezTo>
                    <a:pt x="604" y="111"/>
                    <a:pt x="655" y="65"/>
                    <a:pt x="729" y="42"/>
                  </a:cubicBezTo>
                  <a:cubicBezTo>
                    <a:pt x="794" y="47"/>
                    <a:pt x="833" y="49"/>
                    <a:pt x="890" y="67"/>
                  </a:cubicBezTo>
                  <a:cubicBezTo>
                    <a:pt x="896" y="76"/>
                    <a:pt x="899" y="86"/>
                    <a:pt x="907" y="93"/>
                  </a:cubicBezTo>
                  <a:cubicBezTo>
                    <a:pt x="922" y="107"/>
                    <a:pt x="958" y="127"/>
                    <a:pt x="958" y="127"/>
                  </a:cubicBezTo>
                  <a:cubicBezTo>
                    <a:pt x="968" y="143"/>
                    <a:pt x="980" y="157"/>
                    <a:pt x="983" y="177"/>
                  </a:cubicBezTo>
                  <a:cubicBezTo>
                    <a:pt x="985" y="190"/>
                    <a:pt x="978" y="268"/>
                    <a:pt x="1008" y="288"/>
                  </a:cubicBezTo>
                  <a:cubicBezTo>
                    <a:pt x="1031" y="303"/>
                    <a:pt x="1105" y="310"/>
                    <a:pt x="1127" y="313"/>
                  </a:cubicBezTo>
                  <a:cubicBezTo>
                    <a:pt x="1223" y="288"/>
                    <a:pt x="1216" y="171"/>
                    <a:pt x="1305" y="144"/>
                  </a:cubicBezTo>
                  <a:cubicBezTo>
                    <a:pt x="1354" y="111"/>
                    <a:pt x="1344" y="110"/>
                    <a:pt x="1440" y="135"/>
                  </a:cubicBezTo>
                  <a:cubicBezTo>
                    <a:pt x="1460" y="140"/>
                    <a:pt x="1491" y="169"/>
                    <a:pt x="1491" y="169"/>
                  </a:cubicBezTo>
                  <a:cubicBezTo>
                    <a:pt x="1521" y="213"/>
                    <a:pt x="1505" y="225"/>
                    <a:pt x="1525" y="271"/>
                  </a:cubicBezTo>
                  <a:cubicBezTo>
                    <a:pt x="1539" y="304"/>
                    <a:pt x="1597" y="312"/>
                    <a:pt x="1627" y="321"/>
                  </a:cubicBezTo>
                  <a:cubicBezTo>
                    <a:pt x="1634" y="326"/>
                    <a:pt x="1723" y="364"/>
                    <a:pt x="1694" y="3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64" name="Group 20"/>
          <p:cNvGrpSpPr>
            <a:grpSpLocks/>
          </p:cNvGrpSpPr>
          <p:nvPr/>
        </p:nvGrpSpPr>
        <p:grpSpPr bwMode="auto">
          <a:xfrm>
            <a:off x="2590800" y="4114800"/>
            <a:ext cx="2362200" cy="1676400"/>
            <a:chOff x="1968" y="1056"/>
            <a:chExt cx="1488" cy="1056"/>
          </a:xfrm>
        </p:grpSpPr>
        <p:sp>
          <p:nvSpPr>
            <p:cNvPr id="6156" name="Line 12"/>
            <p:cNvSpPr>
              <a:spLocks noChangeShapeType="1"/>
            </p:cNvSpPr>
            <p:nvPr/>
          </p:nvSpPr>
          <p:spPr bwMode="auto">
            <a:xfrm flipH="1">
              <a:off x="1968" y="1104"/>
              <a:ext cx="96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7" name="Line 13"/>
            <p:cNvSpPr>
              <a:spLocks noChangeShapeType="1"/>
            </p:cNvSpPr>
            <p:nvPr/>
          </p:nvSpPr>
          <p:spPr bwMode="auto">
            <a:xfrm>
              <a:off x="2496" y="1056"/>
              <a:ext cx="96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58" name="Line 14"/>
            <p:cNvSpPr>
              <a:spLocks noChangeShapeType="1"/>
            </p:cNvSpPr>
            <p:nvPr/>
          </p:nvSpPr>
          <p:spPr bwMode="auto">
            <a:xfrm>
              <a:off x="1968" y="2064"/>
              <a:ext cx="14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6166" name="Group 22"/>
          <p:cNvGrpSpPr>
            <a:grpSpLocks/>
          </p:cNvGrpSpPr>
          <p:nvPr/>
        </p:nvGrpSpPr>
        <p:grpSpPr bwMode="auto">
          <a:xfrm>
            <a:off x="6629400" y="2057400"/>
            <a:ext cx="1676400" cy="1524000"/>
            <a:chOff x="4128" y="1392"/>
            <a:chExt cx="1056" cy="960"/>
          </a:xfrm>
        </p:grpSpPr>
        <p:sp>
          <p:nvSpPr>
            <p:cNvPr id="6159" name="Line 15"/>
            <p:cNvSpPr>
              <a:spLocks noChangeShapeType="1"/>
            </p:cNvSpPr>
            <p:nvPr/>
          </p:nvSpPr>
          <p:spPr bwMode="auto">
            <a:xfrm flipH="1">
              <a:off x="4128" y="1488"/>
              <a:ext cx="67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0" name="Line 16"/>
            <p:cNvSpPr>
              <a:spLocks noChangeShapeType="1"/>
            </p:cNvSpPr>
            <p:nvPr/>
          </p:nvSpPr>
          <p:spPr bwMode="auto">
            <a:xfrm>
              <a:off x="4128" y="2352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61" name="Line 17"/>
            <p:cNvSpPr>
              <a:spLocks noChangeShapeType="1"/>
            </p:cNvSpPr>
            <p:nvPr/>
          </p:nvSpPr>
          <p:spPr bwMode="auto">
            <a:xfrm>
              <a:off x="4992" y="1392"/>
              <a:ext cx="19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162" name="AutoShape 18"/>
          <p:cNvSpPr>
            <a:spLocks noChangeArrowheads="1"/>
          </p:cNvSpPr>
          <p:nvPr/>
        </p:nvSpPr>
        <p:spPr bwMode="auto">
          <a:xfrm>
            <a:off x="1066800" y="3429000"/>
            <a:ext cx="304800" cy="2971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6</a:t>
            </a:r>
          </a:p>
        </p:txBody>
      </p:sp>
      <p:sp>
        <p:nvSpPr>
          <p:cNvPr id="6163" name="AutoShape 19"/>
          <p:cNvSpPr>
            <a:spLocks noChangeArrowheads="1"/>
          </p:cNvSpPr>
          <p:nvPr/>
        </p:nvSpPr>
        <p:spPr bwMode="auto">
          <a:xfrm flipV="1">
            <a:off x="6781800" y="3886200"/>
            <a:ext cx="914400" cy="2743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8</a:t>
            </a:r>
          </a:p>
        </p:txBody>
      </p:sp>
      <p:sp>
        <p:nvSpPr>
          <p:cNvPr id="6168" name="AutoShape 24"/>
          <p:cNvSpPr>
            <a:spLocks noChangeArrowheads="1"/>
          </p:cNvSpPr>
          <p:nvPr/>
        </p:nvSpPr>
        <p:spPr bwMode="auto">
          <a:xfrm>
            <a:off x="5410200" y="4572000"/>
            <a:ext cx="1447800" cy="17526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4</a:t>
            </a:r>
          </a:p>
        </p:txBody>
      </p:sp>
      <p:sp>
        <p:nvSpPr>
          <p:cNvPr id="6169" name="Text Box 25"/>
          <p:cNvSpPr txBox="1">
            <a:spLocks noChangeArrowheads="1"/>
          </p:cNvSpPr>
          <p:nvPr/>
        </p:nvSpPr>
        <p:spPr bwMode="auto">
          <a:xfrm>
            <a:off x="1279525" y="1946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1</a:t>
            </a:r>
          </a:p>
        </p:txBody>
      </p:sp>
      <p:sp>
        <p:nvSpPr>
          <p:cNvPr id="6170" name="Text Box 26"/>
          <p:cNvSpPr txBox="1">
            <a:spLocks noChangeArrowheads="1"/>
          </p:cNvSpPr>
          <p:nvPr/>
        </p:nvSpPr>
        <p:spPr bwMode="auto">
          <a:xfrm>
            <a:off x="3886200" y="53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2</a:t>
            </a:r>
          </a:p>
        </p:txBody>
      </p:sp>
      <p:sp>
        <p:nvSpPr>
          <p:cNvPr id="6171" name="Text Box 27"/>
          <p:cNvSpPr txBox="1">
            <a:spLocks noChangeArrowheads="1"/>
          </p:cNvSpPr>
          <p:nvPr/>
        </p:nvSpPr>
        <p:spPr bwMode="auto">
          <a:xfrm>
            <a:off x="6994525" y="1031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3</a:t>
            </a:r>
          </a:p>
        </p:txBody>
      </p:sp>
      <p:sp>
        <p:nvSpPr>
          <p:cNvPr id="6173" name="Text Box 29"/>
          <p:cNvSpPr txBox="1">
            <a:spLocks noChangeArrowheads="1"/>
          </p:cNvSpPr>
          <p:nvPr/>
        </p:nvSpPr>
        <p:spPr bwMode="auto">
          <a:xfrm>
            <a:off x="7375525" y="2936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5</a:t>
            </a:r>
          </a:p>
        </p:txBody>
      </p:sp>
      <p:sp>
        <p:nvSpPr>
          <p:cNvPr id="6175" name="Text Box 31"/>
          <p:cNvSpPr txBox="1">
            <a:spLocks noChangeArrowheads="1"/>
          </p:cNvSpPr>
          <p:nvPr/>
        </p:nvSpPr>
        <p:spPr bwMode="auto">
          <a:xfrm>
            <a:off x="3489325" y="5070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7</a:t>
            </a:r>
          </a:p>
        </p:txBody>
      </p:sp>
      <p:sp>
        <p:nvSpPr>
          <p:cNvPr id="6178" name="AutoShape 34"/>
          <p:cNvSpPr>
            <a:spLocks noChangeArrowheads="1"/>
          </p:cNvSpPr>
          <p:nvPr/>
        </p:nvSpPr>
        <p:spPr bwMode="auto">
          <a:xfrm>
            <a:off x="5410200" y="1752600"/>
            <a:ext cx="1219200" cy="1143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5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6" name="Group 1028"/>
          <p:cNvGrpSpPr>
            <a:grpSpLocks/>
          </p:cNvGrpSpPr>
          <p:nvPr/>
        </p:nvGrpSpPr>
        <p:grpSpPr bwMode="auto">
          <a:xfrm>
            <a:off x="5867400" y="914400"/>
            <a:ext cx="2743200" cy="1219200"/>
            <a:chOff x="3504" y="432"/>
            <a:chExt cx="1728" cy="768"/>
          </a:xfrm>
        </p:grpSpPr>
        <p:sp>
          <p:nvSpPr>
            <p:cNvPr id="8197" name="Line 1029"/>
            <p:cNvSpPr>
              <a:spLocks noChangeShapeType="1"/>
            </p:cNvSpPr>
            <p:nvPr/>
          </p:nvSpPr>
          <p:spPr bwMode="auto">
            <a:xfrm>
              <a:off x="3504" y="52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8" name="Line 1030"/>
            <p:cNvSpPr>
              <a:spLocks noChangeShapeType="1"/>
            </p:cNvSpPr>
            <p:nvPr/>
          </p:nvSpPr>
          <p:spPr bwMode="auto">
            <a:xfrm flipV="1">
              <a:off x="4320" y="816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199" name="Freeform 1031"/>
            <p:cNvSpPr>
              <a:spLocks/>
            </p:cNvSpPr>
            <p:nvPr/>
          </p:nvSpPr>
          <p:spPr bwMode="auto">
            <a:xfrm>
              <a:off x="3504" y="432"/>
              <a:ext cx="1728" cy="384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02" y="101"/>
                </a:cxn>
                <a:cxn ang="0">
                  <a:pos x="221" y="0"/>
                </a:cxn>
                <a:cxn ang="0">
                  <a:pos x="297" y="8"/>
                </a:cxn>
                <a:cxn ang="0">
                  <a:pos x="348" y="42"/>
                </a:cxn>
                <a:cxn ang="0">
                  <a:pos x="382" y="93"/>
                </a:cxn>
                <a:cxn ang="0">
                  <a:pos x="441" y="177"/>
                </a:cxn>
                <a:cxn ang="0">
                  <a:pos x="559" y="177"/>
                </a:cxn>
                <a:cxn ang="0">
                  <a:pos x="729" y="42"/>
                </a:cxn>
                <a:cxn ang="0">
                  <a:pos x="890" y="67"/>
                </a:cxn>
                <a:cxn ang="0">
                  <a:pos x="907" y="93"/>
                </a:cxn>
                <a:cxn ang="0">
                  <a:pos x="958" y="127"/>
                </a:cxn>
                <a:cxn ang="0">
                  <a:pos x="983" y="177"/>
                </a:cxn>
                <a:cxn ang="0">
                  <a:pos x="1008" y="288"/>
                </a:cxn>
                <a:cxn ang="0">
                  <a:pos x="1127" y="313"/>
                </a:cxn>
                <a:cxn ang="0">
                  <a:pos x="1305" y="144"/>
                </a:cxn>
                <a:cxn ang="0">
                  <a:pos x="1440" y="135"/>
                </a:cxn>
                <a:cxn ang="0">
                  <a:pos x="1491" y="169"/>
                </a:cxn>
                <a:cxn ang="0">
                  <a:pos x="1525" y="271"/>
                </a:cxn>
                <a:cxn ang="0">
                  <a:pos x="1627" y="321"/>
                </a:cxn>
                <a:cxn ang="0">
                  <a:pos x="1694" y="364"/>
                </a:cxn>
              </a:cxnLst>
              <a:rect l="0" t="0" r="r" b="b"/>
              <a:pathLst>
                <a:path w="1723" h="364">
                  <a:moveTo>
                    <a:pt x="0" y="93"/>
                  </a:moveTo>
                  <a:cubicBezTo>
                    <a:pt x="45" y="107"/>
                    <a:pt x="51" y="110"/>
                    <a:pt x="102" y="101"/>
                  </a:cubicBezTo>
                  <a:cubicBezTo>
                    <a:pt x="159" y="62"/>
                    <a:pt x="148" y="17"/>
                    <a:pt x="221" y="0"/>
                  </a:cubicBezTo>
                  <a:cubicBezTo>
                    <a:pt x="246" y="3"/>
                    <a:pt x="273" y="0"/>
                    <a:pt x="297" y="8"/>
                  </a:cubicBezTo>
                  <a:cubicBezTo>
                    <a:pt x="316" y="14"/>
                    <a:pt x="348" y="42"/>
                    <a:pt x="348" y="42"/>
                  </a:cubicBezTo>
                  <a:cubicBezTo>
                    <a:pt x="359" y="59"/>
                    <a:pt x="371" y="76"/>
                    <a:pt x="382" y="93"/>
                  </a:cubicBezTo>
                  <a:cubicBezTo>
                    <a:pt x="414" y="141"/>
                    <a:pt x="375" y="157"/>
                    <a:pt x="441" y="177"/>
                  </a:cubicBezTo>
                  <a:cubicBezTo>
                    <a:pt x="480" y="204"/>
                    <a:pt x="516" y="192"/>
                    <a:pt x="559" y="177"/>
                  </a:cubicBezTo>
                  <a:cubicBezTo>
                    <a:pt x="604" y="111"/>
                    <a:pt x="655" y="65"/>
                    <a:pt x="729" y="42"/>
                  </a:cubicBezTo>
                  <a:cubicBezTo>
                    <a:pt x="794" y="47"/>
                    <a:pt x="833" y="49"/>
                    <a:pt x="890" y="67"/>
                  </a:cubicBezTo>
                  <a:cubicBezTo>
                    <a:pt x="896" y="76"/>
                    <a:pt x="899" y="86"/>
                    <a:pt x="907" y="93"/>
                  </a:cubicBezTo>
                  <a:cubicBezTo>
                    <a:pt x="922" y="107"/>
                    <a:pt x="958" y="127"/>
                    <a:pt x="958" y="127"/>
                  </a:cubicBezTo>
                  <a:cubicBezTo>
                    <a:pt x="968" y="143"/>
                    <a:pt x="980" y="157"/>
                    <a:pt x="983" y="177"/>
                  </a:cubicBezTo>
                  <a:cubicBezTo>
                    <a:pt x="985" y="190"/>
                    <a:pt x="978" y="268"/>
                    <a:pt x="1008" y="288"/>
                  </a:cubicBezTo>
                  <a:cubicBezTo>
                    <a:pt x="1031" y="303"/>
                    <a:pt x="1105" y="310"/>
                    <a:pt x="1127" y="313"/>
                  </a:cubicBezTo>
                  <a:cubicBezTo>
                    <a:pt x="1223" y="288"/>
                    <a:pt x="1216" y="171"/>
                    <a:pt x="1305" y="144"/>
                  </a:cubicBezTo>
                  <a:cubicBezTo>
                    <a:pt x="1354" y="111"/>
                    <a:pt x="1344" y="110"/>
                    <a:pt x="1440" y="135"/>
                  </a:cubicBezTo>
                  <a:cubicBezTo>
                    <a:pt x="1460" y="140"/>
                    <a:pt x="1491" y="169"/>
                    <a:pt x="1491" y="169"/>
                  </a:cubicBezTo>
                  <a:cubicBezTo>
                    <a:pt x="1521" y="213"/>
                    <a:pt x="1505" y="225"/>
                    <a:pt x="1525" y="271"/>
                  </a:cubicBezTo>
                  <a:cubicBezTo>
                    <a:pt x="1539" y="304"/>
                    <a:pt x="1597" y="312"/>
                    <a:pt x="1627" y="321"/>
                  </a:cubicBezTo>
                  <a:cubicBezTo>
                    <a:pt x="1634" y="326"/>
                    <a:pt x="1723" y="364"/>
                    <a:pt x="1694" y="3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6" name="Group 1048"/>
          <p:cNvGrpSpPr>
            <a:grpSpLocks/>
          </p:cNvGrpSpPr>
          <p:nvPr/>
        </p:nvGrpSpPr>
        <p:grpSpPr bwMode="auto">
          <a:xfrm>
            <a:off x="762000" y="457200"/>
            <a:ext cx="2025650" cy="1855788"/>
            <a:chOff x="689" y="432"/>
            <a:chExt cx="1276" cy="1169"/>
          </a:xfrm>
        </p:grpSpPr>
        <p:sp>
          <p:nvSpPr>
            <p:cNvPr id="8202" name="Freeform 1034"/>
            <p:cNvSpPr>
              <a:spLocks/>
            </p:cNvSpPr>
            <p:nvPr/>
          </p:nvSpPr>
          <p:spPr bwMode="auto">
            <a:xfrm>
              <a:off x="703" y="432"/>
              <a:ext cx="1262" cy="364"/>
            </a:xfrm>
            <a:custGeom>
              <a:avLst/>
              <a:gdLst/>
              <a:ahLst/>
              <a:cxnLst>
                <a:cxn ang="0">
                  <a:pos x="0" y="237"/>
                </a:cxn>
                <a:cxn ang="0">
                  <a:pos x="85" y="322"/>
                </a:cxn>
                <a:cxn ang="0">
                  <a:pos x="212" y="305"/>
                </a:cxn>
                <a:cxn ang="0">
                  <a:pos x="288" y="280"/>
                </a:cxn>
                <a:cxn ang="0">
                  <a:pos x="339" y="203"/>
                </a:cxn>
                <a:cxn ang="0">
                  <a:pos x="424" y="93"/>
                </a:cxn>
                <a:cxn ang="0">
                  <a:pos x="449" y="76"/>
                </a:cxn>
                <a:cxn ang="0">
                  <a:pos x="500" y="59"/>
                </a:cxn>
                <a:cxn ang="0">
                  <a:pos x="601" y="85"/>
                </a:cxn>
                <a:cxn ang="0">
                  <a:pos x="618" y="136"/>
                </a:cxn>
                <a:cxn ang="0">
                  <a:pos x="652" y="186"/>
                </a:cxn>
                <a:cxn ang="0">
                  <a:pos x="669" y="237"/>
                </a:cxn>
                <a:cxn ang="0">
                  <a:pos x="678" y="322"/>
                </a:cxn>
                <a:cxn ang="0">
                  <a:pos x="779" y="364"/>
                </a:cxn>
                <a:cxn ang="0">
                  <a:pos x="898" y="356"/>
                </a:cxn>
                <a:cxn ang="0">
                  <a:pos x="991" y="186"/>
                </a:cxn>
                <a:cxn ang="0">
                  <a:pos x="1033" y="42"/>
                </a:cxn>
                <a:cxn ang="0">
                  <a:pos x="1161" y="0"/>
                </a:cxn>
                <a:cxn ang="0">
                  <a:pos x="1262" y="25"/>
                </a:cxn>
              </a:cxnLst>
              <a:rect l="0" t="0" r="r" b="b"/>
              <a:pathLst>
                <a:path w="1262" h="364">
                  <a:moveTo>
                    <a:pt x="0" y="237"/>
                  </a:moveTo>
                  <a:cubicBezTo>
                    <a:pt x="14" y="291"/>
                    <a:pt x="33" y="304"/>
                    <a:pt x="85" y="322"/>
                  </a:cubicBezTo>
                  <a:cubicBezTo>
                    <a:pt x="122" y="318"/>
                    <a:pt x="173" y="315"/>
                    <a:pt x="212" y="305"/>
                  </a:cubicBezTo>
                  <a:cubicBezTo>
                    <a:pt x="238" y="299"/>
                    <a:pt x="288" y="280"/>
                    <a:pt x="288" y="280"/>
                  </a:cubicBezTo>
                  <a:cubicBezTo>
                    <a:pt x="313" y="254"/>
                    <a:pt x="320" y="232"/>
                    <a:pt x="339" y="203"/>
                  </a:cubicBezTo>
                  <a:cubicBezTo>
                    <a:pt x="358" y="143"/>
                    <a:pt x="370" y="129"/>
                    <a:pt x="424" y="93"/>
                  </a:cubicBezTo>
                  <a:cubicBezTo>
                    <a:pt x="432" y="87"/>
                    <a:pt x="441" y="82"/>
                    <a:pt x="449" y="76"/>
                  </a:cubicBezTo>
                  <a:cubicBezTo>
                    <a:pt x="464" y="66"/>
                    <a:pt x="500" y="59"/>
                    <a:pt x="500" y="59"/>
                  </a:cubicBezTo>
                  <a:cubicBezTo>
                    <a:pt x="528" y="62"/>
                    <a:pt x="578" y="56"/>
                    <a:pt x="601" y="85"/>
                  </a:cubicBezTo>
                  <a:cubicBezTo>
                    <a:pt x="607" y="92"/>
                    <a:pt x="614" y="129"/>
                    <a:pt x="618" y="136"/>
                  </a:cubicBezTo>
                  <a:cubicBezTo>
                    <a:pt x="628" y="154"/>
                    <a:pt x="641" y="169"/>
                    <a:pt x="652" y="186"/>
                  </a:cubicBezTo>
                  <a:cubicBezTo>
                    <a:pt x="662" y="201"/>
                    <a:pt x="669" y="237"/>
                    <a:pt x="669" y="237"/>
                  </a:cubicBezTo>
                  <a:cubicBezTo>
                    <a:pt x="672" y="265"/>
                    <a:pt x="670" y="295"/>
                    <a:pt x="678" y="322"/>
                  </a:cubicBezTo>
                  <a:cubicBezTo>
                    <a:pt x="689" y="358"/>
                    <a:pt x="753" y="360"/>
                    <a:pt x="779" y="364"/>
                  </a:cubicBezTo>
                  <a:cubicBezTo>
                    <a:pt x="819" y="361"/>
                    <a:pt x="859" y="363"/>
                    <a:pt x="898" y="356"/>
                  </a:cubicBezTo>
                  <a:cubicBezTo>
                    <a:pt x="948" y="347"/>
                    <a:pt x="978" y="228"/>
                    <a:pt x="991" y="186"/>
                  </a:cubicBezTo>
                  <a:cubicBezTo>
                    <a:pt x="996" y="153"/>
                    <a:pt x="1002" y="67"/>
                    <a:pt x="1033" y="42"/>
                  </a:cubicBezTo>
                  <a:cubicBezTo>
                    <a:pt x="1053" y="26"/>
                    <a:pt x="1133" y="8"/>
                    <a:pt x="1161" y="0"/>
                  </a:cubicBezTo>
                  <a:cubicBezTo>
                    <a:pt x="1190" y="3"/>
                    <a:pt x="1238" y="1"/>
                    <a:pt x="1262" y="25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3" name="Freeform 1035"/>
            <p:cNvSpPr>
              <a:spLocks/>
            </p:cNvSpPr>
            <p:nvPr/>
          </p:nvSpPr>
          <p:spPr bwMode="auto">
            <a:xfrm>
              <a:off x="1288" y="449"/>
              <a:ext cx="677" cy="1152"/>
            </a:xfrm>
            <a:custGeom>
              <a:avLst/>
              <a:gdLst/>
              <a:ahLst/>
              <a:cxnLst>
                <a:cxn ang="0">
                  <a:pos x="677" y="0"/>
                </a:cxn>
                <a:cxn ang="0">
                  <a:pos x="618" y="102"/>
                </a:cxn>
                <a:cxn ang="0">
                  <a:pos x="601" y="127"/>
                </a:cxn>
                <a:cxn ang="0">
                  <a:pos x="584" y="152"/>
                </a:cxn>
                <a:cxn ang="0">
                  <a:pos x="533" y="279"/>
                </a:cxn>
                <a:cxn ang="0">
                  <a:pos x="474" y="440"/>
                </a:cxn>
                <a:cxn ang="0">
                  <a:pos x="525" y="618"/>
                </a:cxn>
                <a:cxn ang="0">
                  <a:pos x="516" y="686"/>
                </a:cxn>
                <a:cxn ang="0">
                  <a:pos x="440" y="720"/>
                </a:cxn>
                <a:cxn ang="0">
                  <a:pos x="389" y="737"/>
                </a:cxn>
                <a:cxn ang="0">
                  <a:pos x="364" y="745"/>
                </a:cxn>
                <a:cxn ang="0">
                  <a:pos x="186" y="822"/>
                </a:cxn>
                <a:cxn ang="0">
                  <a:pos x="152" y="872"/>
                </a:cxn>
                <a:cxn ang="0">
                  <a:pos x="135" y="898"/>
                </a:cxn>
                <a:cxn ang="0">
                  <a:pos x="118" y="923"/>
                </a:cxn>
                <a:cxn ang="0">
                  <a:pos x="101" y="949"/>
                </a:cxn>
                <a:cxn ang="0">
                  <a:pos x="50" y="1050"/>
                </a:cxn>
                <a:cxn ang="0">
                  <a:pos x="8" y="1127"/>
                </a:cxn>
                <a:cxn ang="0">
                  <a:pos x="0" y="1152"/>
                </a:cxn>
              </a:cxnLst>
              <a:rect l="0" t="0" r="r" b="b"/>
              <a:pathLst>
                <a:path w="677" h="1152">
                  <a:moveTo>
                    <a:pt x="677" y="0"/>
                  </a:moveTo>
                  <a:cubicBezTo>
                    <a:pt x="665" y="38"/>
                    <a:pt x="640" y="69"/>
                    <a:pt x="618" y="102"/>
                  </a:cubicBezTo>
                  <a:cubicBezTo>
                    <a:pt x="612" y="110"/>
                    <a:pt x="607" y="119"/>
                    <a:pt x="601" y="127"/>
                  </a:cubicBezTo>
                  <a:cubicBezTo>
                    <a:pt x="595" y="135"/>
                    <a:pt x="584" y="152"/>
                    <a:pt x="584" y="152"/>
                  </a:cubicBezTo>
                  <a:cubicBezTo>
                    <a:pt x="570" y="196"/>
                    <a:pt x="559" y="241"/>
                    <a:pt x="533" y="279"/>
                  </a:cubicBezTo>
                  <a:cubicBezTo>
                    <a:pt x="516" y="335"/>
                    <a:pt x="488" y="383"/>
                    <a:pt x="474" y="440"/>
                  </a:cubicBezTo>
                  <a:cubicBezTo>
                    <a:pt x="484" y="502"/>
                    <a:pt x="504" y="559"/>
                    <a:pt x="525" y="618"/>
                  </a:cubicBezTo>
                  <a:cubicBezTo>
                    <a:pt x="522" y="641"/>
                    <a:pt x="524" y="665"/>
                    <a:pt x="516" y="686"/>
                  </a:cubicBezTo>
                  <a:cubicBezTo>
                    <a:pt x="508" y="705"/>
                    <a:pt x="457" y="714"/>
                    <a:pt x="440" y="720"/>
                  </a:cubicBezTo>
                  <a:cubicBezTo>
                    <a:pt x="423" y="726"/>
                    <a:pt x="406" y="731"/>
                    <a:pt x="389" y="737"/>
                  </a:cubicBezTo>
                  <a:cubicBezTo>
                    <a:pt x="381" y="740"/>
                    <a:pt x="364" y="745"/>
                    <a:pt x="364" y="745"/>
                  </a:cubicBezTo>
                  <a:cubicBezTo>
                    <a:pt x="309" y="781"/>
                    <a:pt x="241" y="785"/>
                    <a:pt x="186" y="822"/>
                  </a:cubicBezTo>
                  <a:cubicBezTo>
                    <a:pt x="175" y="839"/>
                    <a:pt x="163" y="855"/>
                    <a:pt x="152" y="872"/>
                  </a:cubicBezTo>
                  <a:cubicBezTo>
                    <a:pt x="146" y="881"/>
                    <a:pt x="141" y="889"/>
                    <a:pt x="135" y="898"/>
                  </a:cubicBezTo>
                  <a:cubicBezTo>
                    <a:pt x="129" y="906"/>
                    <a:pt x="124" y="915"/>
                    <a:pt x="118" y="923"/>
                  </a:cubicBezTo>
                  <a:cubicBezTo>
                    <a:pt x="112" y="932"/>
                    <a:pt x="101" y="949"/>
                    <a:pt x="101" y="949"/>
                  </a:cubicBezTo>
                  <a:cubicBezTo>
                    <a:pt x="90" y="984"/>
                    <a:pt x="71" y="1020"/>
                    <a:pt x="50" y="1050"/>
                  </a:cubicBezTo>
                  <a:cubicBezTo>
                    <a:pt x="41" y="1078"/>
                    <a:pt x="8" y="1127"/>
                    <a:pt x="8" y="1127"/>
                  </a:cubicBezTo>
                  <a:cubicBezTo>
                    <a:pt x="5" y="1135"/>
                    <a:pt x="0" y="1152"/>
                    <a:pt x="0" y="1152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04" name="Freeform 1036"/>
            <p:cNvSpPr>
              <a:spLocks/>
            </p:cNvSpPr>
            <p:nvPr/>
          </p:nvSpPr>
          <p:spPr bwMode="auto">
            <a:xfrm>
              <a:off x="689" y="678"/>
              <a:ext cx="607" cy="889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31" y="25"/>
                </a:cxn>
                <a:cxn ang="0">
                  <a:pos x="48" y="76"/>
                </a:cxn>
                <a:cxn ang="0">
                  <a:pos x="99" y="338"/>
                </a:cxn>
                <a:cxn ang="0">
                  <a:pos x="192" y="347"/>
                </a:cxn>
                <a:cxn ang="0">
                  <a:pos x="302" y="406"/>
                </a:cxn>
                <a:cxn ang="0">
                  <a:pos x="319" y="457"/>
                </a:cxn>
                <a:cxn ang="0">
                  <a:pos x="327" y="482"/>
                </a:cxn>
                <a:cxn ang="0">
                  <a:pos x="438" y="711"/>
                </a:cxn>
                <a:cxn ang="0">
                  <a:pos x="497" y="779"/>
                </a:cxn>
                <a:cxn ang="0">
                  <a:pos x="514" y="804"/>
                </a:cxn>
                <a:cxn ang="0">
                  <a:pos x="539" y="813"/>
                </a:cxn>
                <a:cxn ang="0">
                  <a:pos x="573" y="864"/>
                </a:cxn>
                <a:cxn ang="0">
                  <a:pos x="607" y="889"/>
                </a:cxn>
              </a:cxnLst>
              <a:rect l="0" t="0" r="r" b="b"/>
              <a:pathLst>
                <a:path w="607" h="889">
                  <a:moveTo>
                    <a:pt x="14" y="0"/>
                  </a:moveTo>
                  <a:cubicBezTo>
                    <a:pt x="20" y="8"/>
                    <a:pt x="27" y="16"/>
                    <a:pt x="31" y="25"/>
                  </a:cubicBezTo>
                  <a:cubicBezTo>
                    <a:pt x="38" y="41"/>
                    <a:pt x="48" y="76"/>
                    <a:pt x="48" y="76"/>
                  </a:cubicBezTo>
                  <a:cubicBezTo>
                    <a:pt x="44" y="129"/>
                    <a:pt x="0" y="317"/>
                    <a:pt x="99" y="338"/>
                  </a:cubicBezTo>
                  <a:cubicBezTo>
                    <a:pt x="129" y="344"/>
                    <a:pt x="161" y="344"/>
                    <a:pt x="192" y="347"/>
                  </a:cubicBezTo>
                  <a:cubicBezTo>
                    <a:pt x="230" y="366"/>
                    <a:pt x="261" y="393"/>
                    <a:pt x="302" y="406"/>
                  </a:cubicBezTo>
                  <a:cubicBezTo>
                    <a:pt x="308" y="423"/>
                    <a:pt x="313" y="440"/>
                    <a:pt x="319" y="457"/>
                  </a:cubicBezTo>
                  <a:cubicBezTo>
                    <a:pt x="322" y="465"/>
                    <a:pt x="327" y="482"/>
                    <a:pt x="327" y="482"/>
                  </a:cubicBezTo>
                  <a:cubicBezTo>
                    <a:pt x="335" y="620"/>
                    <a:pt x="308" y="671"/>
                    <a:pt x="438" y="711"/>
                  </a:cubicBezTo>
                  <a:cubicBezTo>
                    <a:pt x="477" y="771"/>
                    <a:pt x="454" y="751"/>
                    <a:pt x="497" y="779"/>
                  </a:cubicBezTo>
                  <a:cubicBezTo>
                    <a:pt x="503" y="787"/>
                    <a:pt x="506" y="798"/>
                    <a:pt x="514" y="804"/>
                  </a:cubicBezTo>
                  <a:cubicBezTo>
                    <a:pt x="521" y="810"/>
                    <a:pt x="533" y="807"/>
                    <a:pt x="539" y="813"/>
                  </a:cubicBezTo>
                  <a:cubicBezTo>
                    <a:pt x="553" y="828"/>
                    <a:pt x="562" y="847"/>
                    <a:pt x="573" y="864"/>
                  </a:cubicBezTo>
                  <a:cubicBezTo>
                    <a:pt x="581" y="876"/>
                    <a:pt x="597" y="879"/>
                    <a:pt x="607" y="889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215" name="Group 1047"/>
          <p:cNvGrpSpPr>
            <a:grpSpLocks/>
          </p:cNvGrpSpPr>
          <p:nvPr/>
        </p:nvGrpSpPr>
        <p:grpSpPr bwMode="auto">
          <a:xfrm>
            <a:off x="990600" y="3657600"/>
            <a:ext cx="1982788" cy="1981200"/>
            <a:chOff x="623" y="1872"/>
            <a:chExt cx="1249" cy="1248"/>
          </a:xfrm>
        </p:grpSpPr>
        <p:sp>
          <p:nvSpPr>
            <p:cNvPr id="8205" name="Arc 1037"/>
            <p:cNvSpPr>
              <a:spLocks/>
            </p:cNvSpPr>
            <p:nvPr/>
          </p:nvSpPr>
          <p:spPr bwMode="auto">
            <a:xfrm flipH="1">
              <a:off x="623" y="1872"/>
              <a:ext cx="1197" cy="912"/>
            </a:xfrm>
            <a:custGeom>
              <a:avLst/>
              <a:gdLst>
                <a:gd name="G0" fmla="+- 1813 0 0"/>
                <a:gd name="G1" fmla="+- 21600 0 0"/>
                <a:gd name="G2" fmla="+- 21600 0 0"/>
                <a:gd name="T0" fmla="*/ 0 w 23413"/>
                <a:gd name="T1" fmla="*/ 76 h 21600"/>
                <a:gd name="T2" fmla="*/ 23413 w 23413"/>
                <a:gd name="T3" fmla="*/ 21600 h 21600"/>
                <a:gd name="T4" fmla="*/ 1813 w 23413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413" h="21600" fill="none" extrusionOk="0">
                  <a:moveTo>
                    <a:pt x="0" y="76"/>
                  </a:moveTo>
                  <a:cubicBezTo>
                    <a:pt x="603" y="25"/>
                    <a:pt x="1207" y="-1"/>
                    <a:pt x="1813" y="0"/>
                  </a:cubicBezTo>
                  <a:cubicBezTo>
                    <a:pt x="13742" y="0"/>
                    <a:pt x="23413" y="9670"/>
                    <a:pt x="23413" y="21600"/>
                  </a:cubicBezTo>
                </a:path>
                <a:path w="23413" h="21600" stroke="0" extrusionOk="0">
                  <a:moveTo>
                    <a:pt x="0" y="76"/>
                  </a:moveTo>
                  <a:cubicBezTo>
                    <a:pt x="603" y="25"/>
                    <a:pt x="1207" y="-1"/>
                    <a:pt x="1813" y="0"/>
                  </a:cubicBezTo>
                  <a:cubicBezTo>
                    <a:pt x="13742" y="0"/>
                    <a:pt x="23413" y="9670"/>
                    <a:pt x="23413" y="21600"/>
                  </a:cubicBezTo>
                  <a:lnTo>
                    <a:pt x="1813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6" name="Arc 1038"/>
            <p:cNvSpPr>
              <a:spLocks/>
            </p:cNvSpPr>
            <p:nvPr/>
          </p:nvSpPr>
          <p:spPr bwMode="auto">
            <a:xfrm>
              <a:off x="624" y="2784"/>
              <a:ext cx="1248" cy="336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207" name="Arc 1039"/>
            <p:cNvSpPr>
              <a:spLocks/>
            </p:cNvSpPr>
            <p:nvPr/>
          </p:nvSpPr>
          <p:spPr bwMode="auto">
            <a:xfrm>
              <a:off x="1824" y="1872"/>
              <a:ext cx="48" cy="120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8208" name="AutoShape 1040"/>
          <p:cNvSpPr>
            <a:spLocks noChangeArrowheads="1"/>
          </p:cNvSpPr>
          <p:nvPr/>
        </p:nvSpPr>
        <p:spPr bwMode="auto">
          <a:xfrm>
            <a:off x="3657600" y="990600"/>
            <a:ext cx="457200" cy="266700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2</a:t>
            </a:r>
          </a:p>
        </p:txBody>
      </p:sp>
      <p:sp>
        <p:nvSpPr>
          <p:cNvPr id="8209" name="AutoShape 1041"/>
          <p:cNvSpPr>
            <a:spLocks noChangeArrowheads="1"/>
          </p:cNvSpPr>
          <p:nvPr/>
        </p:nvSpPr>
        <p:spPr bwMode="auto">
          <a:xfrm rot="7316212">
            <a:off x="5562600" y="1143000"/>
            <a:ext cx="609600" cy="2895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 b="0"/>
              <a:t>3</a:t>
            </a:r>
          </a:p>
        </p:txBody>
      </p:sp>
      <p:grpSp>
        <p:nvGrpSpPr>
          <p:cNvPr id="8214" name="Group 1046"/>
          <p:cNvGrpSpPr>
            <a:grpSpLocks/>
          </p:cNvGrpSpPr>
          <p:nvPr/>
        </p:nvGrpSpPr>
        <p:grpSpPr bwMode="auto">
          <a:xfrm>
            <a:off x="4419600" y="3617913"/>
            <a:ext cx="2519363" cy="1881187"/>
            <a:chOff x="2784" y="2279"/>
            <a:chExt cx="1587" cy="1185"/>
          </a:xfrm>
        </p:grpSpPr>
        <p:sp>
          <p:nvSpPr>
            <p:cNvPr id="8210" name="Line 1042"/>
            <p:cNvSpPr>
              <a:spLocks noChangeShapeType="1"/>
            </p:cNvSpPr>
            <p:nvPr/>
          </p:nvSpPr>
          <p:spPr bwMode="auto">
            <a:xfrm>
              <a:off x="2784" y="345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1" name="Freeform 1043"/>
            <p:cNvSpPr>
              <a:spLocks/>
            </p:cNvSpPr>
            <p:nvPr/>
          </p:nvSpPr>
          <p:spPr bwMode="auto">
            <a:xfrm>
              <a:off x="2795" y="2279"/>
              <a:ext cx="754" cy="1185"/>
            </a:xfrm>
            <a:custGeom>
              <a:avLst/>
              <a:gdLst/>
              <a:ahLst/>
              <a:cxnLst>
                <a:cxn ang="0">
                  <a:pos x="0" y="1185"/>
                </a:cxn>
                <a:cxn ang="0">
                  <a:pos x="77" y="1135"/>
                </a:cxn>
                <a:cxn ang="0">
                  <a:pos x="93" y="1084"/>
                </a:cxn>
                <a:cxn ang="0">
                  <a:pos x="102" y="1058"/>
                </a:cxn>
                <a:cxn ang="0">
                  <a:pos x="110" y="847"/>
                </a:cxn>
                <a:cxn ang="0">
                  <a:pos x="119" y="770"/>
                </a:cxn>
                <a:cxn ang="0">
                  <a:pos x="331" y="711"/>
                </a:cxn>
                <a:cxn ang="0">
                  <a:pos x="407" y="660"/>
                </a:cxn>
                <a:cxn ang="0">
                  <a:pos x="441" y="609"/>
                </a:cxn>
                <a:cxn ang="0">
                  <a:pos x="517" y="465"/>
                </a:cxn>
                <a:cxn ang="0">
                  <a:pos x="644" y="389"/>
                </a:cxn>
                <a:cxn ang="0">
                  <a:pos x="678" y="338"/>
                </a:cxn>
                <a:cxn ang="0">
                  <a:pos x="695" y="313"/>
                </a:cxn>
                <a:cxn ang="0">
                  <a:pos x="737" y="67"/>
                </a:cxn>
                <a:cxn ang="0">
                  <a:pos x="754" y="0"/>
                </a:cxn>
              </a:cxnLst>
              <a:rect l="0" t="0" r="r" b="b"/>
              <a:pathLst>
                <a:path w="754" h="1185">
                  <a:moveTo>
                    <a:pt x="0" y="1185"/>
                  </a:moveTo>
                  <a:cubicBezTo>
                    <a:pt x="26" y="1160"/>
                    <a:pt x="47" y="1154"/>
                    <a:pt x="77" y="1135"/>
                  </a:cubicBezTo>
                  <a:cubicBezTo>
                    <a:pt x="82" y="1118"/>
                    <a:pt x="87" y="1101"/>
                    <a:pt x="93" y="1084"/>
                  </a:cubicBezTo>
                  <a:cubicBezTo>
                    <a:pt x="96" y="1075"/>
                    <a:pt x="102" y="1058"/>
                    <a:pt x="102" y="1058"/>
                  </a:cubicBezTo>
                  <a:cubicBezTo>
                    <a:pt x="105" y="988"/>
                    <a:pt x="106" y="917"/>
                    <a:pt x="110" y="847"/>
                  </a:cubicBezTo>
                  <a:cubicBezTo>
                    <a:pt x="112" y="821"/>
                    <a:pt x="111" y="795"/>
                    <a:pt x="119" y="770"/>
                  </a:cubicBezTo>
                  <a:cubicBezTo>
                    <a:pt x="138" y="713"/>
                    <a:pt x="306" y="713"/>
                    <a:pt x="331" y="711"/>
                  </a:cubicBezTo>
                  <a:cubicBezTo>
                    <a:pt x="362" y="701"/>
                    <a:pt x="386" y="687"/>
                    <a:pt x="407" y="660"/>
                  </a:cubicBezTo>
                  <a:cubicBezTo>
                    <a:pt x="420" y="644"/>
                    <a:pt x="441" y="609"/>
                    <a:pt x="441" y="609"/>
                  </a:cubicBezTo>
                  <a:cubicBezTo>
                    <a:pt x="458" y="555"/>
                    <a:pt x="468" y="498"/>
                    <a:pt x="517" y="465"/>
                  </a:cubicBezTo>
                  <a:cubicBezTo>
                    <a:pt x="551" y="415"/>
                    <a:pt x="589" y="405"/>
                    <a:pt x="644" y="389"/>
                  </a:cubicBezTo>
                  <a:cubicBezTo>
                    <a:pt x="655" y="372"/>
                    <a:pt x="667" y="355"/>
                    <a:pt x="678" y="338"/>
                  </a:cubicBezTo>
                  <a:cubicBezTo>
                    <a:pt x="684" y="330"/>
                    <a:pt x="695" y="313"/>
                    <a:pt x="695" y="313"/>
                  </a:cubicBezTo>
                  <a:cubicBezTo>
                    <a:pt x="720" y="233"/>
                    <a:pt x="722" y="149"/>
                    <a:pt x="737" y="67"/>
                  </a:cubicBezTo>
                  <a:cubicBezTo>
                    <a:pt x="741" y="44"/>
                    <a:pt x="754" y="0"/>
                    <a:pt x="75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8212" name="Freeform 1044"/>
            <p:cNvSpPr>
              <a:spLocks/>
            </p:cNvSpPr>
            <p:nvPr/>
          </p:nvSpPr>
          <p:spPr bwMode="auto">
            <a:xfrm>
              <a:off x="3541" y="2296"/>
              <a:ext cx="830" cy="1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50"/>
                </a:cxn>
                <a:cxn ang="0">
                  <a:pos x="110" y="127"/>
                </a:cxn>
                <a:cxn ang="0">
                  <a:pos x="144" y="237"/>
                </a:cxn>
                <a:cxn ang="0">
                  <a:pos x="152" y="584"/>
                </a:cxn>
                <a:cxn ang="0">
                  <a:pos x="178" y="601"/>
                </a:cxn>
                <a:cxn ang="0">
                  <a:pos x="432" y="711"/>
                </a:cxn>
                <a:cxn ang="0">
                  <a:pos x="508" y="728"/>
                </a:cxn>
                <a:cxn ang="0">
                  <a:pos x="584" y="770"/>
                </a:cxn>
                <a:cxn ang="0">
                  <a:pos x="635" y="847"/>
                </a:cxn>
                <a:cxn ang="0">
                  <a:pos x="643" y="948"/>
                </a:cxn>
                <a:cxn ang="0">
                  <a:pos x="610" y="999"/>
                </a:cxn>
                <a:cxn ang="0">
                  <a:pos x="745" y="1041"/>
                </a:cxn>
                <a:cxn ang="0">
                  <a:pos x="813" y="1118"/>
                </a:cxn>
                <a:cxn ang="0">
                  <a:pos x="830" y="1143"/>
                </a:cxn>
                <a:cxn ang="0">
                  <a:pos x="813" y="1160"/>
                </a:cxn>
              </a:cxnLst>
              <a:rect l="0" t="0" r="r" b="b"/>
              <a:pathLst>
                <a:path w="830" h="1160">
                  <a:moveTo>
                    <a:pt x="0" y="0"/>
                  </a:moveTo>
                  <a:cubicBezTo>
                    <a:pt x="40" y="9"/>
                    <a:pt x="53" y="17"/>
                    <a:pt x="76" y="50"/>
                  </a:cubicBezTo>
                  <a:cubicBezTo>
                    <a:pt x="85" y="79"/>
                    <a:pt x="93" y="101"/>
                    <a:pt x="110" y="127"/>
                  </a:cubicBezTo>
                  <a:cubicBezTo>
                    <a:pt x="122" y="164"/>
                    <a:pt x="131" y="201"/>
                    <a:pt x="144" y="237"/>
                  </a:cubicBezTo>
                  <a:cubicBezTo>
                    <a:pt x="143" y="258"/>
                    <a:pt x="119" y="543"/>
                    <a:pt x="152" y="584"/>
                  </a:cubicBezTo>
                  <a:cubicBezTo>
                    <a:pt x="159" y="592"/>
                    <a:pt x="170" y="594"/>
                    <a:pt x="178" y="601"/>
                  </a:cubicBezTo>
                  <a:cubicBezTo>
                    <a:pt x="270" y="683"/>
                    <a:pt x="300" y="699"/>
                    <a:pt x="432" y="711"/>
                  </a:cubicBezTo>
                  <a:cubicBezTo>
                    <a:pt x="457" y="717"/>
                    <a:pt x="486" y="714"/>
                    <a:pt x="508" y="728"/>
                  </a:cubicBezTo>
                  <a:cubicBezTo>
                    <a:pt x="566" y="767"/>
                    <a:pt x="540" y="756"/>
                    <a:pt x="584" y="770"/>
                  </a:cubicBezTo>
                  <a:cubicBezTo>
                    <a:pt x="610" y="796"/>
                    <a:pt x="615" y="817"/>
                    <a:pt x="635" y="847"/>
                  </a:cubicBezTo>
                  <a:cubicBezTo>
                    <a:pt x="646" y="891"/>
                    <a:pt x="662" y="909"/>
                    <a:pt x="643" y="948"/>
                  </a:cubicBezTo>
                  <a:cubicBezTo>
                    <a:pt x="634" y="966"/>
                    <a:pt x="610" y="999"/>
                    <a:pt x="610" y="999"/>
                  </a:cubicBezTo>
                  <a:cubicBezTo>
                    <a:pt x="639" y="1087"/>
                    <a:pt x="609" y="1051"/>
                    <a:pt x="745" y="1041"/>
                  </a:cubicBezTo>
                  <a:cubicBezTo>
                    <a:pt x="794" y="1058"/>
                    <a:pt x="795" y="1065"/>
                    <a:pt x="813" y="1118"/>
                  </a:cubicBezTo>
                  <a:cubicBezTo>
                    <a:pt x="816" y="1128"/>
                    <a:pt x="830" y="1133"/>
                    <a:pt x="830" y="1143"/>
                  </a:cubicBezTo>
                  <a:cubicBezTo>
                    <a:pt x="830" y="1151"/>
                    <a:pt x="819" y="1154"/>
                    <a:pt x="813" y="11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213" name="AutoShape 1045"/>
          <p:cNvSpPr>
            <a:spLocks noChangeArrowheads="1"/>
          </p:cNvSpPr>
          <p:nvPr/>
        </p:nvSpPr>
        <p:spPr bwMode="auto">
          <a:xfrm rot="7316212">
            <a:off x="6819900" y="5295900"/>
            <a:ext cx="2286000" cy="381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 b="0"/>
              <a:t>7</a:t>
            </a:r>
          </a:p>
        </p:txBody>
      </p:sp>
      <p:sp>
        <p:nvSpPr>
          <p:cNvPr id="8217" name="Text Box 1049"/>
          <p:cNvSpPr txBox="1">
            <a:spLocks noChangeArrowheads="1"/>
          </p:cNvSpPr>
          <p:nvPr/>
        </p:nvSpPr>
        <p:spPr bwMode="auto">
          <a:xfrm>
            <a:off x="1431925" y="1031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1</a:t>
            </a:r>
          </a:p>
        </p:txBody>
      </p:sp>
      <p:sp>
        <p:nvSpPr>
          <p:cNvPr id="8219" name="Text Box 1051"/>
          <p:cNvSpPr txBox="1">
            <a:spLocks noChangeArrowheads="1"/>
          </p:cNvSpPr>
          <p:nvPr/>
        </p:nvSpPr>
        <p:spPr bwMode="auto">
          <a:xfrm>
            <a:off x="6994525" y="1260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4</a:t>
            </a:r>
          </a:p>
        </p:txBody>
      </p:sp>
      <p:sp>
        <p:nvSpPr>
          <p:cNvPr id="8220" name="Text Box 1052"/>
          <p:cNvSpPr txBox="1">
            <a:spLocks noChangeArrowheads="1"/>
          </p:cNvSpPr>
          <p:nvPr/>
        </p:nvSpPr>
        <p:spPr bwMode="auto">
          <a:xfrm>
            <a:off x="2057400" y="43434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5</a:t>
            </a:r>
          </a:p>
        </p:txBody>
      </p:sp>
      <p:sp>
        <p:nvSpPr>
          <p:cNvPr id="8221" name="Text Box 1053"/>
          <p:cNvSpPr txBox="1">
            <a:spLocks noChangeArrowheads="1"/>
          </p:cNvSpPr>
          <p:nvPr/>
        </p:nvSpPr>
        <p:spPr bwMode="auto">
          <a:xfrm>
            <a:off x="5394325" y="46894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6</a:t>
            </a:r>
          </a:p>
        </p:txBody>
      </p:sp>
      <p:sp>
        <p:nvSpPr>
          <p:cNvPr id="8225" name="AutoShape 1057"/>
          <p:cNvSpPr>
            <a:spLocks noChangeArrowheads="1"/>
          </p:cNvSpPr>
          <p:nvPr/>
        </p:nvSpPr>
        <p:spPr bwMode="auto">
          <a:xfrm>
            <a:off x="457200" y="2438400"/>
            <a:ext cx="2362200" cy="762000"/>
          </a:xfrm>
          <a:prstGeom prst="rtTriangle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226" name="Text Box 1058"/>
          <p:cNvSpPr txBox="1">
            <a:spLocks noChangeArrowheads="1"/>
          </p:cNvSpPr>
          <p:nvPr/>
        </p:nvSpPr>
        <p:spPr bwMode="auto">
          <a:xfrm>
            <a:off x="746125" y="27082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8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AutoShape 2052"/>
          <p:cNvSpPr>
            <a:spLocks noChangeArrowheads="1"/>
          </p:cNvSpPr>
          <p:nvPr/>
        </p:nvSpPr>
        <p:spPr bwMode="auto">
          <a:xfrm>
            <a:off x="2133600" y="2286000"/>
            <a:ext cx="1828800" cy="1600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6</a:t>
            </a:r>
          </a:p>
        </p:txBody>
      </p:sp>
      <p:sp>
        <p:nvSpPr>
          <p:cNvPr id="9221" name="AutoShape 2053"/>
          <p:cNvSpPr>
            <a:spLocks noChangeArrowheads="1"/>
          </p:cNvSpPr>
          <p:nvPr/>
        </p:nvSpPr>
        <p:spPr bwMode="auto">
          <a:xfrm rot="5400000">
            <a:off x="2857500" y="-114300"/>
            <a:ext cx="1295400" cy="24384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 b="0"/>
              <a:t>2</a:t>
            </a:r>
          </a:p>
        </p:txBody>
      </p:sp>
      <p:sp>
        <p:nvSpPr>
          <p:cNvPr id="9222" name="AutoShape 2054"/>
          <p:cNvSpPr>
            <a:spLocks noChangeArrowheads="1"/>
          </p:cNvSpPr>
          <p:nvPr/>
        </p:nvSpPr>
        <p:spPr bwMode="auto">
          <a:xfrm rot="3561254">
            <a:off x="952500" y="3924300"/>
            <a:ext cx="1676400" cy="2362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vert="eaVert" wrap="none" anchor="ctr"/>
          <a:lstStyle/>
          <a:p>
            <a:pPr algn="ctr"/>
            <a:r>
              <a:rPr lang="en-US" b="0"/>
              <a:t>8</a:t>
            </a:r>
          </a:p>
        </p:txBody>
      </p:sp>
      <p:sp>
        <p:nvSpPr>
          <p:cNvPr id="9224" name="AutoShape 2056"/>
          <p:cNvSpPr>
            <a:spLocks noChangeArrowheads="1"/>
          </p:cNvSpPr>
          <p:nvPr/>
        </p:nvSpPr>
        <p:spPr bwMode="auto">
          <a:xfrm rot="-2718818">
            <a:off x="4686300" y="1257300"/>
            <a:ext cx="3505200" cy="381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b="0"/>
              <a:t>4</a:t>
            </a:r>
          </a:p>
        </p:txBody>
      </p:sp>
      <p:grpSp>
        <p:nvGrpSpPr>
          <p:cNvPr id="9225" name="Group 2057"/>
          <p:cNvGrpSpPr>
            <a:grpSpLocks/>
          </p:cNvGrpSpPr>
          <p:nvPr/>
        </p:nvGrpSpPr>
        <p:grpSpPr bwMode="auto">
          <a:xfrm rot="3454900">
            <a:off x="-304800" y="1295400"/>
            <a:ext cx="2743200" cy="1219200"/>
            <a:chOff x="3504" y="432"/>
            <a:chExt cx="1728" cy="768"/>
          </a:xfrm>
        </p:grpSpPr>
        <p:sp>
          <p:nvSpPr>
            <p:cNvPr id="9226" name="Line 2058"/>
            <p:cNvSpPr>
              <a:spLocks noChangeShapeType="1"/>
            </p:cNvSpPr>
            <p:nvPr/>
          </p:nvSpPr>
          <p:spPr bwMode="auto">
            <a:xfrm>
              <a:off x="3504" y="528"/>
              <a:ext cx="816" cy="67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7" name="Line 2059"/>
            <p:cNvSpPr>
              <a:spLocks noChangeShapeType="1"/>
            </p:cNvSpPr>
            <p:nvPr/>
          </p:nvSpPr>
          <p:spPr bwMode="auto">
            <a:xfrm flipV="1">
              <a:off x="4320" y="816"/>
              <a:ext cx="912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28" name="Freeform 2060"/>
            <p:cNvSpPr>
              <a:spLocks/>
            </p:cNvSpPr>
            <p:nvPr/>
          </p:nvSpPr>
          <p:spPr bwMode="auto">
            <a:xfrm>
              <a:off x="3504" y="432"/>
              <a:ext cx="1728" cy="384"/>
            </a:xfrm>
            <a:custGeom>
              <a:avLst/>
              <a:gdLst/>
              <a:ahLst/>
              <a:cxnLst>
                <a:cxn ang="0">
                  <a:pos x="0" y="93"/>
                </a:cxn>
                <a:cxn ang="0">
                  <a:pos x="102" y="101"/>
                </a:cxn>
                <a:cxn ang="0">
                  <a:pos x="221" y="0"/>
                </a:cxn>
                <a:cxn ang="0">
                  <a:pos x="297" y="8"/>
                </a:cxn>
                <a:cxn ang="0">
                  <a:pos x="348" y="42"/>
                </a:cxn>
                <a:cxn ang="0">
                  <a:pos x="382" y="93"/>
                </a:cxn>
                <a:cxn ang="0">
                  <a:pos x="441" y="177"/>
                </a:cxn>
                <a:cxn ang="0">
                  <a:pos x="559" y="177"/>
                </a:cxn>
                <a:cxn ang="0">
                  <a:pos x="729" y="42"/>
                </a:cxn>
                <a:cxn ang="0">
                  <a:pos x="890" y="67"/>
                </a:cxn>
                <a:cxn ang="0">
                  <a:pos x="907" y="93"/>
                </a:cxn>
                <a:cxn ang="0">
                  <a:pos x="958" y="127"/>
                </a:cxn>
                <a:cxn ang="0">
                  <a:pos x="983" y="177"/>
                </a:cxn>
                <a:cxn ang="0">
                  <a:pos x="1008" y="288"/>
                </a:cxn>
                <a:cxn ang="0">
                  <a:pos x="1127" y="313"/>
                </a:cxn>
                <a:cxn ang="0">
                  <a:pos x="1305" y="144"/>
                </a:cxn>
                <a:cxn ang="0">
                  <a:pos x="1440" y="135"/>
                </a:cxn>
                <a:cxn ang="0">
                  <a:pos x="1491" y="169"/>
                </a:cxn>
                <a:cxn ang="0">
                  <a:pos x="1525" y="271"/>
                </a:cxn>
                <a:cxn ang="0">
                  <a:pos x="1627" y="321"/>
                </a:cxn>
                <a:cxn ang="0">
                  <a:pos x="1694" y="364"/>
                </a:cxn>
              </a:cxnLst>
              <a:rect l="0" t="0" r="r" b="b"/>
              <a:pathLst>
                <a:path w="1723" h="364">
                  <a:moveTo>
                    <a:pt x="0" y="93"/>
                  </a:moveTo>
                  <a:cubicBezTo>
                    <a:pt x="45" y="107"/>
                    <a:pt x="51" y="110"/>
                    <a:pt x="102" y="101"/>
                  </a:cubicBezTo>
                  <a:cubicBezTo>
                    <a:pt x="159" y="62"/>
                    <a:pt x="148" y="17"/>
                    <a:pt x="221" y="0"/>
                  </a:cubicBezTo>
                  <a:cubicBezTo>
                    <a:pt x="246" y="3"/>
                    <a:pt x="273" y="0"/>
                    <a:pt x="297" y="8"/>
                  </a:cubicBezTo>
                  <a:cubicBezTo>
                    <a:pt x="316" y="14"/>
                    <a:pt x="348" y="42"/>
                    <a:pt x="348" y="42"/>
                  </a:cubicBezTo>
                  <a:cubicBezTo>
                    <a:pt x="359" y="59"/>
                    <a:pt x="371" y="76"/>
                    <a:pt x="382" y="93"/>
                  </a:cubicBezTo>
                  <a:cubicBezTo>
                    <a:pt x="414" y="141"/>
                    <a:pt x="375" y="157"/>
                    <a:pt x="441" y="177"/>
                  </a:cubicBezTo>
                  <a:cubicBezTo>
                    <a:pt x="480" y="204"/>
                    <a:pt x="516" y="192"/>
                    <a:pt x="559" y="177"/>
                  </a:cubicBezTo>
                  <a:cubicBezTo>
                    <a:pt x="604" y="111"/>
                    <a:pt x="655" y="65"/>
                    <a:pt x="729" y="42"/>
                  </a:cubicBezTo>
                  <a:cubicBezTo>
                    <a:pt x="794" y="47"/>
                    <a:pt x="833" y="49"/>
                    <a:pt x="890" y="67"/>
                  </a:cubicBezTo>
                  <a:cubicBezTo>
                    <a:pt x="896" y="76"/>
                    <a:pt x="899" y="86"/>
                    <a:pt x="907" y="93"/>
                  </a:cubicBezTo>
                  <a:cubicBezTo>
                    <a:pt x="922" y="107"/>
                    <a:pt x="958" y="127"/>
                    <a:pt x="958" y="127"/>
                  </a:cubicBezTo>
                  <a:cubicBezTo>
                    <a:pt x="968" y="143"/>
                    <a:pt x="980" y="157"/>
                    <a:pt x="983" y="177"/>
                  </a:cubicBezTo>
                  <a:cubicBezTo>
                    <a:pt x="985" y="190"/>
                    <a:pt x="978" y="268"/>
                    <a:pt x="1008" y="288"/>
                  </a:cubicBezTo>
                  <a:cubicBezTo>
                    <a:pt x="1031" y="303"/>
                    <a:pt x="1105" y="310"/>
                    <a:pt x="1127" y="313"/>
                  </a:cubicBezTo>
                  <a:cubicBezTo>
                    <a:pt x="1223" y="288"/>
                    <a:pt x="1216" y="171"/>
                    <a:pt x="1305" y="144"/>
                  </a:cubicBezTo>
                  <a:cubicBezTo>
                    <a:pt x="1354" y="111"/>
                    <a:pt x="1344" y="110"/>
                    <a:pt x="1440" y="135"/>
                  </a:cubicBezTo>
                  <a:cubicBezTo>
                    <a:pt x="1460" y="140"/>
                    <a:pt x="1491" y="169"/>
                    <a:pt x="1491" y="169"/>
                  </a:cubicBezTo>
                  <a:cubicBezTo>
                    <a:pt x="1521" y="213"/>
                    <a:pt x="1505" y="225"/>
                    <a:pt x="1525" y="271"/>
                  </a:cubicBezTo>
                  <a:cubicBezTo>
                    <a:pt x="1539" y="304"/>
                    <a:pt x="1597" y="312"/>
                    <a:pt x="1627" y="321"/>
                  </a:cubicBezTo>
                  <a:cubicBezTo>
                    <a:pt x="1634" y="326"/>
                    <a:pt x="1723" y="364"/>
                    <a:pt x="1694" y="36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231" name="Group 2063"/>
          <p:cNvGrpSpPr>
            <a:grpSpLocks/>
          </p:cNvGrpSpPr>
          <p:nvPr/>
        </p:nvGrpSpPr>
        <p:grpSpPr bwMode="auto">
          <a:xfrm>
            <a:off x="6172200" y="4114800"/>
            <a:ext cx="2519363" cy="1881188"/>
            <a:chOff x="2784" y="2279"/>
            <a:chExt cx="1587" cy="1185"/>
          </a:xfrm>
        </p:grpSpPr>
        <p:sp>
          <p:nvSpPr>
            <p:cNvPr id="9232" name="Line 2064"/>
            <p:cNvSpPr>
              <a:spLocks noChangeShapeType="1"/>
            </p:cNvSpPr>
            <p:nvPr/>
          </p:nvSpPr>
          <p:spPr bwMode="auto">
            <a:xfrm>
              <a:off x="2784" y="345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Freeform 2065"/>
            <p:cNvSpPr>
              <a:spLocks/>
            </p:cNvSpPr>
            <p:nvPr/>
          </p:nvSpPr>
          <p:spPr bwMode="auto">
            <a:xfrm>
              <a:off x="2795" y="2279"/>
              <a:ext cx="754" cy="1185"/>
            </a:xfrm>
            <a:custGeom>
              <a:avLst/>
              <a:gdLst/>
              <a:ahLst/>
              <a:cxnLst>
                <a:cxn ang="0">
                  <a:pos x="0" y="1185"/>
                </a:cxn>
                <a:cxn ang="0">
                  <a:pos x="77" y="1135"/>
                </a:cxn>
                <a:cxn ang="0">
                  <a:pos x="93" y="1084"/>
                </a:cxn>
                <a:cxn ang="0">
                  <a:pos x="102" y="1058"/>
                </a:cxn>
                <a:cxn ang="0">
                  <a:pos x="110" y="847"/>
                </a:cxn>
                <a:cxn ang="0">
                  <a:pos x="119" y="770"/>
                </a:cxn>
                <a:cxn ang="0">
                  <a:pos x="331" y="711"/>
                </a:cxn>
                <a:cxn ang="0">
                  <a:pos x="407" y="660"/>
                </a:cxn>
                <a:cxn ang="0">
                  <a:pos x="441" y="609"/>
                </a:cxn>
                <a:cxn ang="0">
                  <a:pos x="517" y="465"/>
                </a:cxn>
                <a:cxn ang="0">
                  <a:pos x="644" y="389"/>
                </a:cxn>
                <a:cxn ang="0">
                  <a:pos x="678" y="338"/>
                </a:cxn>
                <a:cxn ang="0">
                  <a:pos x="695" y="313"/>
                </a:cxn>
                <a:cxn ang="0">
                  <a:pos x="737" y="67"/>
                </a:cxn>
                <a:cxn ang="0">
                  <a:pos x="754" y="0"/>
                </a:cxn>
              </a:cxnLst>
              <a:rect l="0" t="0" r="r" b="b"/>
              <a:pathLst>
                <a:path w="754" h="1185">
                  <a:moveTo>
                    <a:pt x="0" y="1185"/>
                  </a:moveTo>
                  <a:cubicBezTo>
                    <a:pt x="26" y="1160"/>
                    <a:pt x="47" y="1154"/>
                    <a:pt x="77" y="1135"/>
                  </a:cubicBezTo>
                  <a:cubicBezTo>
                    <a:pt x="82" y="1118"/>
                    <a:pt x="87" y="1101"/>
                    <a:pt x="93" y="1084"/>
                  </a:cubicBezTo>
                  <a:cubicBezTo>
                    <a:pt x="96" y="1075"/>
                    <a:pt x="102" y="1058"/>
                    <a:pt x="102" y="1058"/>
                  </a:cubicBezTo>
                  <a:cubicBezTo>
                    <a:pt x="105" y="988"/>
                    <a:pt x="106" y="917"/>
                    <a:pt x="110" y="847"/>
                  </a:cubicBezTo>
                  <a:cubicBezTo>
                    <a:pt x="112" y="821"/>
                    <a:pt x="111" y="795"/>
                    <a:pt x="119" y="770"/>
                  </a:cubicBezTo>
                  <a:cubicBezTo>
                    <a:pt x="138" y="713"/>
                    <a:pt x="306" y="713"/>
                    <a:pt x="331" y="711"/>
                  </a:cubicBezTo>
                  <a:cubicBezTo>
                    <a:pt x="362" y="701"/>
                    <a:pt x="386" y="687"/>
                    <a:pt x="407" y="660"/>
                  </a:cubicBezTo>
                  <a:cubicBezTo>
                    <a:pt x="420" y="644"/>
                    <a:pt x="441" y="609"/>
                    <a:pt x="441" y="609"/>
                  </a:cubicBezTo>
                  <a:cubicBezTo>
                    <a:pt x="458" y="555"/>
                    <a:pt x="468" y="498"/>
                    <a:pt x="517" y="465"/>
                  </a:cubicBezTo>
                  <a:cubicBezTo>
                    <a:pt x="551" y="415"/>
                    <a:pt x="589" y="405"/>
                    <a:pt x="644" y="389"/>
                  </a:cubicBezTo>
                  <a:cubicBezTo>
                    <a:pt x="655" y="372"/>
                    <a:pt x="667" y="355"/>
                    <a:pt x="678" y="338"/>
                  </a:cubicBezTo>
                  <a:cubicBezTo>
                    <a:pt x="684" y="330"/>
                    <a:pt x="695" y="313"/>
                    <a:pt x="695" y="313"/>
                  </a:cubicBezTo>
                  <a:cubicBezTo>
                    <a:pt x="720" y="233"/>
                    <a:pt x="722" y="149"/>
                    <a:pt x="737" y="67"/>
                  </a:cubicBezTo>
                  <a:cubicBezTo>
                    <a:pt x="741" y="44"/>
                    <a:pt x="754" y="0"/>
                    <a:pt x="754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Freeform 2066"/>
            <p:cNvSpPr>
              <a:spLocks/>
            </p:cNvSpPr>
            <p:nvPr/>
          </p:nvSpPr>
          <p:spPr bwMode="auto">
            <a:xfrm>
              <a:off x="3541" y="2296"/>
              <a:ext cx="830" cy="116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76" y="50"/>
                </a:cxn>
                <a:cxn ang="0">
                  <a:pos x="110" y="127"/>
                </a:cxn>
                <a:cxn ang="0">
                  <a:pos x="144" y="237"/>
                </a:cxn>
                <a:cxn ang="0">
                  <a:pos x="152" y="584"/>
                </a:cxn>
                <a:cxn ang="0">
                  <a:pos x="178" y="601"/>
                </a:cxn>
                <a:cxn ang="0">
                  <a:pos x="432" y="711"/>
                </a:cxn>
                <a:cxn ang="0">
                  <a:pos x="508" y="728"/>
                </a:cxn>
                <a:cxn ang="0">
                  <a:pos x="584" y="770"/>
                </a:cxn>
                <a:cxn ang="0">
                  <a:pos x="635" y="847"/>
                </a:cxn>
                <a:cxn ang="0">
                  <a:pos x="643" y="948"/>
                </a:cxn>
                <a:cxn ang="0">
                  <a:pos x="610" y="999"/>
                </a:cxn>
                <a:cxn ang="0">
                  <a:pos x="745" y="1041"/>
                </a:cxn>
                <a:cxn ang="0">
                  <a:pos x="813" y="1118"/>
                </a:cxn>
                <a:cxn ang="0">
                  <a:pos x="830" y="1143"/>
                </a:cxn>
                <a:cxn ang="0">
                  <a:pos x="813" y="1160"/>
                </a:cxn>
              </a:cxnLst>
              <a:rect l="0" t="0" r="r" b="b"/>
              <a:pathLst>
                <a:path w="830" h="1160">
                  <a:moveTo>
                    <a:pt x="0" y="0"/>
                  </a:moveTo>
                  <a:cubicBezTo>
                    <a:pt x="40" y="9"/>
                    <a:pt x="53" y="17"/>
                    <a:pt x="76" y="50"/>
                  </a:cubicBezTo>
                  <a:cubicBezTo>
                    <a:pt x="85" y="79"/>
                    <a:pt x="93" y="101"/>
                    <a:pt x="110" y="127"/>
                  </a:cubicBezTo>
                  <a:cubicBezTo>
                    <a:pt x="122" y="164"/>
                    <a:pt x="131" y="201"/>
                    <a:pt x="144" y="237"/>
                  </a:cubicBezTo>
                  <a:cubicBezTo>
                    <a:pt x="143" y="258"/>
                    <a:pt x="119" y="543"/>
                    <a:pt x="152" y="584"/>
                  </a:cubicBezTo>
                  <a:cubicBezTo>
                    <a:pt x="159" y="592"/>
                    <a:pt x="170" y="594"/>
                    <a:pt x="178" y="601"/>
                  </a:cubicBezTo>
                  <a:cubicBezTo>
                    <a:pt x="270" y="683"/>
                    <a:pt x="300" y="699"/>
                    <a:pt x="432" y="711"/>
                  </a:cubicBezTo>
                  <a:cubicBezTo>
                    <a:pt x="457" y="717"/>
                    <a:pt x="486" y="714"/>
                    <a:pt x="508" y="728"/>
                  </a:cubicBezTo>
                  <a:cubicBezTo>
                    <a:pt x="566" y="767"/>
                    <a:pt x="540" y="756"/>
                    <a:pt x="584" y="770"/>
                  </a:cubicBezTo>
                  <a:cubicBezTo>
                    <a:pt x="610" y="796"/>
                    <a:pt x="615" y="817"/>
                    <a:pt x="635" y="847"/>
                  </a:cubicBezTo>
                  <a:cubicBezTo>
                    <a:pt x="646" y="891"/>
                    <a:pt x="662" y="909"/>
                    <a:pt x="643" y="948"/>
                  </a:cubicBezTo>
                  <a:cubicBezTo>
                    <a:pt x="634" y="966"/>
                    <a:pt x="610" y="999"/>
                    <a:pt x="610" y="999"/>
                  </a:cubicBezTo>
                  <a:cubicBezTo>
                    <a:pt x="639" y="1087"/>
                    <a:pt x="609" y="1051"/>
                    <a:pt x="745" y="1041"/>
                  </a:cubicBezTo>
                  <a:cubicBezTo>
                    <a:pt x="794" y="1058"/>
                    <a:pt x="795" y="1065"/>
                    <a:pt x="813" y="1118"/>
                  </a:cubicBezTo>
                  <a:cubicBezTo>
                    <a:pt x="816" y="1128"/>
                    <a:pt x="830" y="1133"/>
                    <a:pt x="830" y="1143"/>
                  </a:cubicBezTo>
                  <a:cubicBezTo>
                    <a:pt x="830" y="1151"/>
                    <a:pt x="819" y="1154"/>
                    <a:pt x="813" y="116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9" name="AutoShape 2071"/>
          <p:cNvSpPr>
            <a:spLocks noChangeArrowheads="1"/>
          </p:cNvSpPr>
          <p:nvPr/>
        </p:nvSpPr>
        <p:spPr bwMode="auto">
          <a:xfrm>
            <a:off x="4724400" y="762000"/>
            <a:ext cx="304800" cy="29718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b="0"/>
              <a:t>3</a:t>
            </a:r>
          </a:p>
        </p:txBody>
      </p:sp>
      <p:sp>
        <p:nvSpPr>
          <p:cNvPr id="9240" name="AutoShape 2072"/>
          <p:cNvSpPr>
            <a:spLocks noChangeArrowheads="1"/>
          </p:cNvSpPr>
          <p:nvPr/>
        </p:nvSpPr>
        <p:spPr bwMode="auto">
          <a:xfrm flipV="1">
            <a:off x="7543800" y="914400"/>
            <a:ext cx="914400" cy="27432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rot="10800000" wrap="none" anchor="ctr"/>
          <a:lstStyle/>
          <a:p>
            <a:pPr algn="ctr"/>
            <a:endParaRPr lang="en-US" b="0"/>
          </a:p>
        </p:txBody>
      </p:sp>
      <p:sp>
        <p:nvSpPr>
          <p:cNvPr id="9242" name="Text Box 2074"/>
          <p:cNvSpPr txBox="1">
            <a:spLocks noChangeArrowheads="1"/>
          </p:cNvSpPr>
          <p:nvPr/>
        </p:nvSpPr>
        <p:spPr bwMode="auto">
          <a:xfrm>
            <a:off x="4114800" y="55626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9</a:t>
            </a:r>
          </a:p>
        </p:txBody>
      </p:sp>
      <p:grpSp>
        <p:nvGrpSpPr>
          <p:cNvPr id="9243" name="Group 2075"/>
          <p:cNvGrpSpPr>
            <a:grpSpLocks/>
          </p:cNvGrpSpPr>
          <p:nvPr/>
        </p:nvGrpSpPr>
        <p:grpSpPr bwMode="auto">
          <a:xfrm>
            <a:off x="3124200" y="4572000"/>
            <a:ext cx="2362200" cy="1676400"/>
            <a:chOff x="1968" y="1056"/>
            <a:chExt cx="1488" cy="1056"/>
          </a:xfrm>
        </p:grpSpPr>
        <p:sp>
          <p:nvSpPr>
            <p:cNvPr id="9244" name="Line 2076"/>
            <p:cNvSpPr>
              <a:spLocks noChangeShapeType="1"/>
            </p:cNvSpPr>
            <p:nvPr/>
          </p:nvSpPr>
          <p:spPr bwMode="auto">
            <a:xfrm flipH="1">
              <a:off x="1968" y="1104"/>
              <a:ext cx="96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5" name="Line 2077"/>
            <p:cNvSpPr>
              <a:spLocks noChangeShapeType="1"/>
            </p:cNvSpPr>
            <p:nvPr/>
          </p:nvSpPr>
          <p:spPr bwMode="auto">
            <a:xfrm>
              <a:off x="2496" y="1056"/>
              <a:ext cx="96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46" name="Line 2078"/>
            <p:cNvSpPr>
              <a:spLocks noChangeShapeType="1"/>
            </p:cNvSpPr>
            <p:nvPr/>
          </p:nvSpPr>
          <p:spPr bwMode="auto">
            <a:xfrm>
              <a:off x="1968" y="2064"/>
              <a:ext cx="14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49" name="Text Box 2081"/>
          <p:cNvSpPr txBox="1">
            <a:spLocks noChangeArrowheads="1"/>
          </p:cNvSpPr>
          <p:nvPr/>
        </p:nvSpPr>
        <p:spPr bwMode="auto">
          <a:xfrm>
            <a:off x="7848600" y="1219200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5</a:t>
            </a:r>
          </a:p>
        </p:txBody>
      </p:sp>
      <p:sp>
        <p:nvSpPr>
          <p:cNvPr id="9251" name="Text Box 2083"/>
          <p:cNvSpPr txBox="1">
            <a:spLocks noChangeArrowheads="1"/>
          </p:cNvSpPr>
          <p:nvPr/>
        </p:nvSpPr>
        <p:spPr bwMode="auto">
          <a:xfrm>
            <a:off x="746125" y="14128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1</a:t>
            </a:r>
          </a:p>
        </p:txBody>
      </p:sp>
      <p:grpSp>
        <p:nvGrpSpPr>
          <p:cNvPr id="9252" name="Group 2084"/>
          <p:cNvGrpSpPr>
            <a:grpSpLocks/>
          </p:cNvGrpSpPr>
          <p:nvPr/>
        </p:nvGrpSpPr>
        <p:grpSpPr bwMode="auto">
          <a:xfrm>
            <a:off x="5638800" y="2438400"/>
            <a:ext cx="1676400" cy="1524000"/>
            <a:chOff x="4128" y="1392"/>
            <a:chExt cx="1056" cy="960"/>
          </a:xfrm>
        </p:grpSpPr>
        <p:sp>
          <p:nvSpPr>
            <p:cNvPr id="9253" name="Line 2085"/>
            <p:cNvSpPr>
              <a:spLocks noChangeShapeType="1"/>
            </p:cNvSpPr>
            <p:nvPr/>
          </p:nvSpPr>
          <p:spPr bwMode="auto">
            <a:xfrm flipH="1">
              <a:off x="4128" y="1488"/>
              <a:ext cx="672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4" name="Line 2086"/>
            <p:cNvSpPr>
              <a:spLocks noChangeShapeType="1"/>
            </p:cNvSpPr>
            <p:nvPr/>
          </p:nvSpPr>
          <p:spPr bwMode="auto">
            <a:xfrm>
              <a:off x="4128" y="2352"/>
              <a:ext cx="105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9255" name="Line 2087"/>
            <p:cNvSpPr>
              <a:spLocks noChangeShapeType="1"/>
            </p:cNvSpPr>
            <p:nvPr/>
          </p:nvSpPr>
          <p:spPr bwMode="auto">
            <a:xfrm>
              <a:off x="4992" y="1392"/>
              <a:ext cx="19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56" name="Text Box 2088"/>
          <p:cNvSpPr txBox="1">
            <a:spLocks noChangeArrowheads="1"/>
          </p:cNvSpPr>
          <p:nvPr/>
        </p:nvSpPr>
        <p:spPr bwMode="auto">
          <a:xfrm>
            <a:off x="6537325" y="3241675"/>
            <a:ext cx="336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7</a:t>
            </a:r>
          </a:p>
        </p:txBody>
      </p:sp>
      <p:sp>
        <p:nvSpPr>
          <p:cNvPr id="9257" name="Text Box 2089"/>
          <p:cNvSpPr txBox="1">
            <a:spLocks noChangeArrowheads="1"/>
          </p:cNvSpPr>
          <p:nvPr/>
        </p:nvSpPr>
        <p:spPr bwMode="auto">
          <a:xfrm>
            <a:off x="7070725" y="52228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0"/>
              <a:t>10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277" name="Group 13"/>
          <p:cNvGrpSpPr>
            <a:grpSpLocks/>
          </p:cNvGrpSpPr>
          <p:nvPr/>
        </p:nvGrpSpPr>
        <p:grpSpPr bwMode="auto">
          <a:xfrm>
            <a:off x="5257800" y="5181600"/>
            <a:ext cx="1447800" cy="1227138"/>
            <a:chOff x="4560" y="1915"/>
            <a:chExt cx="912" cy="773"/>
          </a:xfrm>
        </p:grpSpPr>
        <p:sp>
          <p:nvSpPr>
            <p:cNvPr id="11278" name="Line 14"/>
            <p:cNvSpPr>
              <a:spLocks noChangeShapeType="1"/>
            </p:cNvSpPr>
            <p:nvPr/>
          </p:nvSpPr>
          <p:spPr bwMode="auto">
            <a:xfrm>
              <a:off x="4560" y="2688"/>
              <a:ext cx="9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79" name="Freeform 15"/>
            <p:cNvSpPr>
              <a:spLocks/>
            </p:cNvSpPr>
            <p:nvPr/>
          </p:nvSpPr>
          <p:spPr bwMode="auto">
            <a:xfrm>
              <a:off x="4563" y="1915"/>
              <a:ext cx="477" cy="771"/>
            </a:xfrm>
            <a:custGeom>
              <a:avLst/>
              <a:gdLst/>
              <a:ahLst/>
              <a:cxnLst>
                <a:cxn ang="0">
                  <a:pos x="0" y="771"/>
                </a:cxn>
                <a:cxn ang="0">
                  <a:pos x="82" y="643"/>
                </a:cxn>
                <a:cxn ang="0">
                  <a:pos x="120" y="598"/>
                </a:cxn>
                <a:cxn ang="0">
                  <a:pos x="150" y="501"/>
                </a:cxn>
                <a:cxn ang="0">
                  <a:pos x="217" y="449"/>
                </a:cxn>
                <a:cxn ang="0">
                  <a:pos x="239" y="374"/>
                </a:cxn>
                <a:cxn ang="0">
                  <a:pos x="284" y="359"/>
                </a:cxn>
                <a:cxn ang="0">
                  <a:pos x="359" y="314"/>
                </a:cxn>
                <a:cxn ang="0">
                  <a:pos x="404" y="172"/>
                </a:cxn>
                <a:cxn ang="0">
                  <a:pos x="464" y="82"/>
                </a:cxn>
                <a:cxn ang="0">
                  <a:pos x="471" y="0"/>
                </a:cxn>
              </a:cxnLst>
              <a:rect l="0" t="0" r="r" b="b"/>
              <a:pathLst>
                <a:path w="477" h="771">
                  <a:moveTo>
                    <a:pt x="0" y="771"/>
                  </a:moveTo>
                  <a:cubicBezTo>
                    <a:pt x="118" y="753"/>
                    <a:pt x="53" y="765"/>
                    <a:pt x="82" y="643"/>
                  </a:cubicBezTo>
                  <a:cubicBezTo>
                    <a:pt x="87" y="624"/>
                    <a:pt x="109" y="614"/>
                    <a:pt x="120" y="598"/>
                  </a:cubicBezTo>
                  <a:cubicBezTo>
                    <a:pt x="129" y="571"/>
                    <a:pt x="133" y="522"/>
                    <a:pt x="150" y="501"/>
                  </a:cubicBezTo>
                  <a:cubicBezTo>
                    <a:pt x="165" y="482"/>
                    <a:pt x="197" y="463"/>
                    <a:pt x="217" y="449"/>
                  </a:cubicBezTo>
                  <a:cubicBezTo>
                    <a:pt x="223" y="431"/>
                    <a:pt x="226" y="387"/>
                    <a:pt x="239" y="374"/>
                  </a:cubicBezTo>
                  <a:cubicBezTo>
                    <a:pt x="250" y="363"/>
                    <a:pt x="269" y="364"/>
                    <a:pt x="284" y="359"/>
                  </a:cubicBezTo>
                  <a:cubicBezTo>
                    <a:pt x="297" y="323"/>
                    <a:pt x="325" y="326"/>
                    <a:pt x="359" y="314"/>
                  </a:cubicBezTo>
                  <a:cubicBezTo>
                    <a:pt x="366" y="264"/>
                    <a:pt x="359" y="203"/>
                    <a:pt x="404" y="172"/>
                  </a:cubicBezTo>
                  <a:cubicBezTo>
                    <a:pt x="428" y="137"/>
                    <a:pt x="427" y="106"/>
                    <a:pt x="464" y="82"/>
                  </a:cubicBezTo>
                  <a:cubicBezTo>
                    <a:pt x="477" y="41"/>
                    <a:pt x="471" y="68"/>
                    <a:pt x="471" y="0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0" name="Freeform 16"/>
            <p:cNvSpPr>
              <a:spLocks/>
            </p:cNvSpPr>
            <p:nvPr/>
          </p:nvSpPr>
          <p:spPr bwMode="auto">
            <a:xfrm>
              <a:off x="5042" y="1915"/>
              <a:ext cx="430" cy="77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67" y="75"/>
                </a:cxn>
                <a:cxn ang="0">
                  <a:pos x="105" y="254"/>
                </a:cxn>
                <a:cxn ang="0">
                  <a:pos x="112" y="374"/>
                </a:cxn>
                <a:cxn ang="0">
                  <a:pos x="217" y="449"/>
                </a:cxn>
                <a:cxn ang="0">
                  <a:pos x="269" y="509"/>
                </a:cxn>
                <a:cxn ang="0">
                  <a:pos x="336" y="658"/>
                </a:cxn>
                <a:cxn ang="0">
                  <a:pos x="374" y="666"/>
                </a:cxn>
                <a:cxn ang="0">
                  <a:pos x="396" y="681"/>
                </a:cxn>
                <a:cxn ang="0">
                  <a:pos x="419" y="756"/>
                </a:cxn>
              </a:cxnLst>
              <a:rect l="0" t="0" r="r" b="b"/>
              <a:pathLst>
                <a:path w="419" h="756">
                  <a:moveTo>
                    <a:pt x="0" y="0"/>
                  </a:moveTo>
                  <a:cubicBezTo>
                    <a:pt x="20" y="59"/>
                    <a:pt x="11" y="47"/>
                    <a:pt x="67" y="75"/>
                  </a:cubicBezTo>
                  <a:cubicBezTo>
                    <a:pt x="102" y="127"/>
                    <a:pt x="83" y="194"/>
                    <a:pt x="105" y="254"/>
                  </a:cubicBezTo>
                  <a:cubicBezTo>
                    <a:pt x="107" y="294"/>
                    <a:pt x="106" y="334"/>
                    <a:pt x="112" y="374"/>
                  </a:cubicBezTo>
                  <a:cubicBezTo>
                    <a:pt x="118" y="410"/>
                    <a:pt x="184" y="437"/>
                    <a:pt x="217" y="449"/>
                  </a:cubicBezTo>
                  <a:cubicBezTo>
                    <a:pt x="252" y="501"/>
                    <a:pt x="232" y="484"/>
                    <a:pt x="269" y="509"/>
                  </a:cubicBezTo>
                  <a:cubicBezTo>
                    <a:pt x="299" y="553"/>
                    <a:pt x="274" y="634"/>
                    <a:pt x="336" y="658"/>
                  </a:cubicBezTo>
                  <a:cubicBezTo>
                    <a:pt x="348" y="663"/>
                    <a:pt x="361" y="663"/>
                    <a:pt x="374" y="666"/>
                  </a:cubicBezTo>
                  <a:cubicBezTo>
                    <a:pt x="381" y="671"/>
                    <a:pt x="390" y="674"/>
                    <a:pt x="396" y="681"/>
                  </a:cubicBezTo>
                  <a:cubicBezTo>
                    <a:pt x="407" y="695"/>
                    <a:pt x="419" y="739"/>
                    <a:pt x="419" y="756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281" name="Text Box 17"/>
            <p:cNvSpPr txBox="1">
              <a:spLocks noChangeArrowheads="1"/>
            </p:cNvSpPr>
            <p:nvPr/>
          </p:nvSpPr>
          <p:spPr bwMode="auto">
            <a:xfrm>
              <a:off x="4838" y="2282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16</a:t>
              </a:r>
            </a:p>
          </p:txBody>
        </p:sp>
      </p:grpSp>
      <p:sp>
        <p:nvSpPr>
          <p:cNvPr id="11282" name="AutoShape 18"/>
          <p:cNvSpPr>
            <a:spLocks noChangeArrowheads="1"/>
          </p:cNvSpPr>
          <p:nvPr/>
        </p:nvSpPr>
        <p:spPr bwMode="auto">
          <a:xfrm rot="-2718818">
            <a:off x="5905500" y="1790700"/>
            <a:ext cx="3505200" cy="3810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b="0"/>
              <a:t>6</a:t>
            </a:r>
          </a:p>
        </p:txBody>
      </p:sp>
      <p:sp>
        <p:nvSpPr>
          <p:cNvPr id="11283" name="AutoShape 19"/>
          <p:cNvSpPr>
            <a:spLocks noChangeArrowheads="1"/>
          </p:cNvSpPr>
          <p:nvPr/>
        </p:nvSpPr>
        <p:spPr bwMode="auto">
          <a:xfrm>
            <a:off x="304800" y="457200"/>
            <a:ext cx="1295400" cy="17526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8458200" y="2743200"/>
            <a:ext cx="457200" cy="3657600"/>
          </a:xfrm>
          <a:prstGeom prst="rtTriangle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18</a:t>
            </a:r>
          </a:p>
        </p:txBody>
      </p:sp>
      <p:grpSp>
        <p:nvGrpSpPr>
          <p:cNvPr id="11354" name="Group 90"/>
          <p:cNvGrpSpPr>
            <a:grpSpLocks/>
          </p:cNvGrpSpPr>
          <p:nvPr/>
        </p:nvGrpSpPr>
        <p:grpSpPr bwMode="auto">
          <a:xfrm>
            <a:off x="1828800" y="685800"/>
            <a:ext cx="1149350" cy="915988"/>
            <a:chOff x="1152" y="432"/>
            <a:chExt cx="724" cy="577"/>
          </a:xfrm>
        </p:grpSpPr>
        <p:sp>
          <p:nvSpPr>
            <p:cNvPr id="11300" name="Arc 36"/>
            <p:cNvSpPr>
              <a:spLocks/>
            </p:cNvSpPr>
            <p:nvPr/>
          </p:nvSpPr>
          <p:spPr bwMode="auto">
            <a:xfrm rot="5400000" flipH="1" flipV="1">
              <a:off x="1058" y="532"/>
              <a:ext cx="573" cy="382"/>
            </a:xfrm>
            <a:custGeom>
              <a:avLst/>
              <a:gdLst>
                <a:gd name="G0" fmla="+- 0 0 0"/>
                <a:gd name="G1" fmla="+- 21531 0 0"/>
                <a:gd name="G2" fmla="+- 21600 0 0"/>
                <a:gd name="T0" fmla="*/ 1724 w 21324"/>
                <a:gd name="T1" fmla="*/ 0 h 21531"/>
                <a:gd name="T2" fmla="*/ 21324 w 21324"/>
                <a:gd name="T3" fmla="*/ 18089 h 21531"/>
                <a:gd name="T4" fmla="*/ 0 w 21324"/>
                <a:gd name="T5" fmla="*/ 21531 h 215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324" h="21531" fill="none" extrusionOk="0">
                  <a:moveTo>
                    <a:pt x="1724" y="-1"/>
                  </a:moveTo>
                  <a:cubicBezTo>
                    <a:pt x="11644" y="794"/>
                    <a:pt x="19738" y="8263"/>
                    <a:pt x="21323" y="18089"/>
                  </a:cubicBezTo>
                </a:path>
                <a:path w="21324" h="21531" stroke="0" extrusionOk="0">
                  <a:moveTo>
                    <a:pt x="1724" y="-1"/>
                  </a:moveTo>
                  <a:cubicBezTo>
                    <a:pt x="11644" y="794"/>
                    <a:pt x="19738" y="8263"/>
                    <a:pt x="21323" y="18089"/>
                  </a:cubicBezTo>
                  <a:lnTo>
                    <a:pt x="0" y="21531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1" name="Arc 37"/>
            <p:cNvSpPr>
              <a:spLocks/>
            </p:cNvSpPr>
            <p:nvPr/>
          </p:nvSpPr>
          <p:spPr bwMode="auto">
            <a:xfrm rot="5400000" flipH="1">
              <a:off x="1341" y="435"/>
              <a:ext cx="537" cy="5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048"/>
                <a:gd name="T1" fmla="*/ 0 h 21600"/>
                <a:gd name="T2" fmla="*/ 21048 w 21048"/>
                <a:gd name="T3" fmla="*/ 16750 h 21600"/>
                <a:gd name="T4" fmla="*/ 0 w 21048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048" h="21600" fill="none" extrusionOk="0">
                  <a:moveTo>
                    <a:pt x="-1" y="0"/>
                  </a:moveTo>
                  <a:cubicBezTo>
                    <a:pt x="10060" y="0"/>
                    <a:pt x="18789" y="6946"/>
                    <a:pt x="21048" y="16749"/>
                  </a:cubicBezTo>
                </a:path>
                <a:path w="21048" h="21600" stroke="0" extrusionOk="0">
                  <a:moveTo>
                    <a:pt x="-1" y="0"/>
                  </a:moveTo>
                  <a:cubicBezTo>
                    <a:pt x="10060" y="0"/>
                    <a:pt x="18789" y="6946"/>
                    <a:pt x="21048" y="16749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4" name="Line 40"/>
            <p:cNvSpPr>
              <a:spLocks noChangeShapeType="1"/>
            </p:cNvSpPr>
            <p:nvPr/>
          </p:nvSpPr>
          <p:spPr bwMode="auto">
            <a:xfrm flipV="1">
              <a:off x="1152" y="960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20" name="Text Box 56"/>
            <p:cNvSpPr txBox="1">
              <a:spLocks noChangeArrowheads="1"/>
            </p:cNvSpPr>
            <p:nvPr/>
          </p:nvSpPr>
          <p:spPr bwMode="auto">
            <a:xfrm>
              <a:off x="1382" y="60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2</a:t>
              </a:r>
            </a:p>
          </p:txBody>
        </p:sp>
      </p:grpSp>
      <p:grpSp>
        <p:nvGrpSpPr>
          <p:cNvPr id="11324" name="Group 60"/>
          <p:cNvGrpSpPr>
            <a:grpSpLocks/>
          </p:cNvGrpSpPr>
          <p:nvPr/>
        </p:nvGrpSpPr>
        <p:grpSpPr bwMode="auto">
          <a:xfrm>
            <a:off x="4724400" y="609600"/>
            <a:ext cx="990600" cy="1143000"/>
            <a:chOff x="2832" y="144"/>
            <a:chExt cx="624" cy="720"/>
          </a:xfrm>
        </p:grpSpPr>
        <p:grpSp>
          <p:nvGrpSpPr>
            <p:cNvPr id="11311" name="Group 47"/>
            <p:cNvGrpSpPr>
              <a:grpSpLocks/>
            </p:cNvGrpSpPr>
            <p:nvPr/>
          </p:nvGrpSpPr>
          <p:grpSpPr bwMode="auto">
            <a:xfrm>
              <a:off x="2832" y="144"/>
              <a:ext cx="624" cy="720"/>
              <a:chOff x="2544" y="144"/>
              <a:chExt cx="624" cy="720"/>
            </a:xfrm>
          </p:grpSpPr>
          <p:sp>
            <p:nvSpPr>
              <p:cNvPr id="11307" name="Line 43"/>
              <p:cNvSpPr>
                <a:spLocks noChangeShapeType="1"/>
              </p:cNvSpPr>
              <p:nvPr/>
            </p:nvSpPr>
            <p:spPr bwMode="auto">
              <a:xfrm flipH="1">
                <a:off x="2544" y="144"/>
                <a:ext cx="24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8" name="Line 44"/>
              <p:cNvSpPr>
                <a:spLocks noChangeShapeType="1"/>
              </p:cNvSpPr>
              <p:nvPr/>
            </p:nvSpPr>
            <p:spPr bwMode="auto">
              <a:xfrm>
                <a:off x="2784" y="144"/>
                <a:ext cx="38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09" name="Line 45"/>
              <p:cNvSpPr>
                <a:spLocks noChangeShapeType="1"/>
              </p:cNvSpPr>
              <p:nvPr/>
            </p:nvSpPr>
            <p:spPr bwMode="auto">
              <a:xfrm flipV="1">
                <a:off x="2544" y="720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0" name="Line 46"/>
              <p:cNvSpPr>
                <a:spLocks noChangeShapeType="1"/>
              </p:cNvSpPr>
              <p:nvPr/>
            </p:nvSpPr>
            <p:spPr bwMode="auto">
              <a:xfrm flipH="1" flipV="1">
                <a:off x="2832" y="720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23" name="Text Box 59"/>
            <p:cNvSpPr txBox="1">
              <a:spLocks noChangeArrowheads="1"/>
            </p:cNvSpPr>
            <p:nvPr/>
          </p:nvSpPr>
          <p:spPr bwMode="auto">
            <a:xfrm>
              <a:off x="3014" y="36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3</a:t>
              </a:r>
            </a:p>
          </p:txBody>
        </p:sp>
      </p:grpSp>
      <p:grpSp>
        <p:nvGrpSpPr>
          <p:cNvPr id="11327" name="Group 63"/>
          <p:cNvGrpSpPr>
            <a:grpSpLocks/>
          </p:cNvGrpSpPr>
          <p:nvPr/>
        </p:nvGrpSpPr>
        <p:grpSpPr bwMode="auto">
          <a:xfrm>
            <a:off x="6019800" y="609600"/>
            <a:ext cx="1066800" cy="1371600"/>
            <a:chOff x="3936" y="192"/>
            <a:chExt cx="672" cy="864"/>
          </a:xfrm>
        </p:grpSpPr>
        <p:grpSp>
          <p:nvGrpSpPr>
            <p:cNvPr id="11298" name="Group 34"/>
            <p:cNvGrpSpPr>
              <a:grpSpLocks/>
            </p:cNvGrpSpPr>
            <p:nvPr/>
          </p:nvGrpSpPr>
          <p:grpSpPr bwMode="auto">
            <a:xfrm>
              <a:off x="3936" y="192"/>
              <a:ext cx="672" cy="864"/>
              <a:chOff x="2208" y="576"/>
              <a:chExt cx="672" cy="864"/>
            </a:xfrm>
          </p:grpSpPr>
          <p:sp>
            <p:nvSpPr>
              <p:cNvPr id="11293" name="Line 29"/>
              <p:cNvSpPr>
                <a:spLocks noChangeShapeType="1"/>
              </p:cNvSpPr>
              <p:nvPr/>
            </p:nvSpPr>
            <p:spPr bwMode="auto">
              <a:xfrm flipH="1">
                <a:off x="2208" y="576"/>
                <a:ext cx="432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4" name="Line 30"/>
              <p:cNvSpPr>
                <a:spLocks noChangeShapeType="1"/>
              </p:cNvSpPr>
              <p:nvPr/>
            </p:nvSpPr>
            <p:spPr bwMode="auto">
              <a:xfrm>
                <a:off x="2640" y="576"/>
                <a:ext cx="24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97" name="AutoShape 33"/>
              <p:cNvSpPr>
                <a:spLocks/>
              </p:cNvSpPr>
              <p:nvPr/>
            </p:nvSpPr>
            <p:spPr bwMode="auto">
              <a:xfrm rot="16200000" flipV="1">
                <a:off x="2496" y="1056"/>
                <a:ext cx="96" cy="672"/>
              </a:xfrm>
              <a:prstGeom prst="leftBracket">
                <a:avLst>
                  <a:gd name="adj" fmla="val 58333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26" name="Text Box 62"/>
            <p:cNvSpPr txBox="1">
              <a:spLocks noChangeArrowheads="1"/>
            </p:cNvSpPr>
            <p:nvPr/>
          </p:nvSpPr>
          <p:spPr bwMode="auto">
            <a:xfrm>
              <a:off x="4166" y="60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4</a:t>
              </a:r>
            </a:p>
          </p:txBody>
        </p:sp>
      </p:grpSp>
      <p:grpSp>
        <p:nvGrpSpPr>
          <p:cNvPr id="11329" name="Group 65"/>
          <p:cNvGrpSpPr>
            <a:grpSpLocks/>
          </p:cNvGrpSpPr>
          <p:nvPr/>
        </p:nvGrpSpPr>
        <p:grpSpPr bwMode="auto">
          <a:xfrm>
            <a:off x="2514600" y="1524000"/>
            <a:ext cx="2133600" cy="914400"/>
            <a:chOff x="1584" y="960"/>
            <a:chExt cx="1344" cy="576"/>
          </a:xfrm>
        </p:grpSpPr>
        <p:grpSp>
          <p:nvGrpSpPr>
            <p:cNvPr id="11312" name="Group 48"/>
            <p:cNvGrpSpPr>
              <a:grpSpLocks/>
            </p:cNvGrpSpPr>
            <p:nvPr/>
          </p:nvGrpSpPr>
          <p:grpSpPr bwMode="auto">
            <a:xfrm rot="350416" flipV="1">
              <a:off x="1584" y="960"/>
              <a:ext cx="1344" cy="576"/>
              <a:chOff x="3504" y="432"/>
              <a:chExt cx="1728" cy="768"/>
            </a:xfrm>
          </p:grpSpPr>
          <p:sp>
            <p:nvSpPr>
              <p:cNvPr id="11313" name="Line 49"/>
              <p:cNvSpPr>
                <a:spLocks noChangeShapeType="1"/>
              </p:cNvSpPr>
              <p:nvPr/>
            </p:nvSpPr>
            <p:spPr bwMode="auto">
              <a:xfrm>
                <a:off x="3504" y="528"/>
                <a:ext cx="816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4" name="Line 50"/>
              <p:cNvSpPr>
                <a:spLocks noChangeShapeType="1"/>
              </p:cNvSpPr>
              <p:nvPr/>
            </p:nvSpPr>
            <p:spPr bwMode="auto">
              <a:xfrm flipV="1">
                <a:off x="4320" y="816"/>
                <a:ext cx="91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5" name="Freeform 51"/>
              <p:cNvSpPr>
                <a:spLocks/>
              </p:cNvSpPr>
              <p:nvPr/>
            </p:nvSpPr>
            <p:spPr bwMode="auto">
              <a:xfrm>
                <a:off x="3504" y="432"/>
                <a:ext cx="1728" cy="384"/>
              </a:xfrm>
              <a:custGeom>
                <a:avLst/>
                <a:gdLst/>
                <a:ahLst/>
                <a:cxnLst>
                  <a:cxn ang="0">
                    <a:pos x="0" y="93"/>
                  </a:cxn>
                  <a:cxn ang="0">
                    <a:pos x="102" y="101"/>
                  </a:cxn>
                  <a:cxn ang="0">
                    <a:pos x="221" y="0"/>
                  </a:cxn>
                  <a:cxn ang="0">
                    <a:pos x="297" y="8"/>
                  </a:cxn>
                  <a:cxn ang="0">
                    <a:pos x="348" y="42"/>
                  </a:cxn>
                  <a:cxn ang="0">
                    <a:pos x="382" y="93"/>
                  </a:cxn>
                  <a:cxn ang="0">
                    <a:pos x="441" y="177"/>
                  </a:cxn>
                  <a:cxn ang="0">
                    <a:pos x="559" y="177"/>
                  </a:cxn>
                  <a:cxn ang="0">
                    <a:pos x="729" y="42"/>
                  </a:cxn>
                  <a:cxn ang="0">
                    <a:pos x="890" y="67"/>
                  </a:cxn>
                  <a:cxn ang="0">
                    <a:pos x="907" y="93"/>
                  </a:cxn>
                  <a:cxn ang="0">
                    <a:pos x="958" y="127"/>
                  </a:cxn>
                  <a:cxn ang="0">
                    <a:pos x="983" y="177"/>
                  </a:cxn>
                  <a:cxn ang="0">
                    <a:pos x="1008" y="288"/>
                  </a:cxn>
                  <a:cxn ang="0">
                    <a:pos x="1127" y="313"/>
                  </a:cxn>
                  <a:cxn ang="0">
                    <a:pos x="1305" y="144"/>
                  </a:cxn>
                  <a:cxn ang="0">
                    <a:pos x="1440" y="135"/>
                  </a:cxn>
                  <a:cxn ang="0">
                    <a:pos x="1491" y="169"/>
                  </a:cxn>
                  <a:cxn ang="0">
                    <a:pos x="1525" y="271"/>
                  </a:cxn>
                  <a:cxn ang="0">
                    <a:pos x="1627" y="321"/>
                  </a:cxn>
                  <a:cxn ang="0">
                    <a:pos x="1694" y="364"/>
                  </a:cxn>
                </a:cxnLst>
                <a:rect l="0" t="0" r="r" b="b"/>
                <a:pathLst>
                  <a:path w="1723" h="364">
                    <a:moveTo>
                      <a:pt x="0" y="93"/>
                    </a:moveTo>
                    <a:cubicBezTo>
                      <a:pt x="45" y="107"/>
                      <a:pt x="51" y="110"/>
                      <a:pt x="102" y="101"/>
                    </a:cubicBezTo>
                    <a:cubicBezTo>
                      <a:pt x="159" y="62"/>
                      <a:pt x="148" y="17"/>
                      <a:pt x="221" y="0"/>
                    </a:cubicBezTo>
                    <a:cubicBezTo>
                      <a:pt x="246" y="3"/>
                      <a:pt x="273" y="0"/>
                      <a:pt x="297" y="8"/>
                    </a:cubicBezTo>
                    <a:cubicBezTo>
                      <a:pt x="316" y="14"/>
                      <a:pt x="348" y="42"/>
                      <a:pt x="348" y="42"/>
                    </a:cubicBezTo>
                    <a:cubicBezTo>
                      <a:pt x="359" y="59"/>
                      <a:pt x="371" y="76"/>
                      <a:pt x="382" y="93"/>
                    </a:cubicBezTo>
                    <a:cubicBezTo>
                      <a:pt x="414" y="141"/>
                      <a:pt x="375" y="157"/>
                      <a:pt x="441" y="177"/>
                    </a:cubicBezTo>
                    <a:cubicBezTo>
                      <a:pt x="480" y="204"/>
                      <a:pt x="516" y="192"/>
                      <a:pt x="559" y="177"/>
                    </a:cubicBezTo>
                    <a:cubicBezTo>
                      <a:pt x="604" y="111"/>
                      <a:pt x="655" y="65"/>
                      <a:pt x="729" y="42"/>
                    </a:cubicBezTo>
                    <a:cubicBezTo>
                      <a:pt x="794" y="47"/>
                      <a:pt x="833" y="49"/>
                      <a:pt x="890" y="67"/>
                    </a:cubicBezTo>
                    <a:cubicBezTo>
                      <a:pt x="896" y="76"/>
                      <a:pt x="899" y="86"/>
                      <a:pt x="907" y="93"/>
                    </a:cubicBezTo>
                    <a:cubicBezTo>
                      <a:pt x="922" y="107"/>
                      <a:pt x="958" y="127"/>
                      <a:pt x="958" y="127"/>
                    </a:cubicBezTo>
                    <a:cubicBezTo>
                      <a:pt x="968" y="143"/>
                      <a:pt x="980" y="157"/>
                      <a:pt x="983" y="177"/>
                    </a:cubicBezTo>
                    <a:cubicBezTo>
                      <a:pt x="985" y="190"/>
                      <a:pt x="978" y="268"/>
                      <a:pt x="1008" y="288"/>
                    </a:cubicBezTo>
                    <a:cubicBezTo>
                      <a:pt x="1031" y="303"/>
                      <a:pt x="1105" y="310"/>
                      <a:pt x="1127" y="313"/>
                    </a:cubicBezTo>
                    <a:cubicBezTo>
                      <a:pt x="1223" y="288"/>
                      <a:pt x="1216" y="171"/>
                      <a:pt x="1305" y="144"/>
                    </a:cubicBezTo>
                    <a:cubicBezTo>
                      <a:pt x="1354" y="111"/>
                      <a:pt x="1344" y="110"/>
                      <a:pt x="1440" y="135"/>
                    </a:cubicBezTo>
                    <a:cubicBezTo>
                      <a:pt x="1460" y="140"/>
                      <a:pt x="1491" y="169"/>
                      <a:pt x="1491" y="169"/>
                    </a:cubicBezTo>
                    <a:cubicBezTo>
                      <a:pt x="1521" y="213"/>
                      <a:pt x="1505" y="225"/>
                      <a:pt x="1525" y="271"/>
                    </a:cubicBezTo>
                    <a:cubicBezTo>
                      <a:pt x="1539" y="304"/>
                      <a:pt x="1597" y="312"/>
                      <a:pt x="1627" y="321"/>
                    </a:cubicBezTo>
                    <a:cubicBezTo>
                      <a:pt x="1634" y="326"/>
                      <a:pt x="1723" y="364"/>
                      <a:pt x="1694" y="36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28" name="Text Box 64"/>
            <p:cNvSpPr txBox="1">
              <a:spLocks noChangeArrowheads="1"/>
            </p:cNvSpPr>
            <p:nvPr/>
          </p:nvSpPr>
          <p:spPr bwMode="auto">
            <a:xfrm>
              <a:off x="2102" y="1034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5</a:t>
              </a:r>
            </a:p>
          </p:txBody>
        </p:sp>
      </p:grpSp>
      <p:grpSp>
        <p:nvGrpSpPr>
          <p:cNvPr id="11331" name="Group 67"/>
          <p:cNvGrpSpPr>
            <a:grpSpLocks/>
          </p:cNvGrpSpPr>
          <p:nvPr/>
        </p:nvGrpSpPr>
        <p:grpSpPr bwMode="auto">
          <a:xfrm>
            <a:off x="600075" y="2738438"/>
            <a:ext cx="990600" cy="1016000"/>
            <a:chOff x="378" y="1725"/>
            <a:chExt cx="624" cy="640"/>
          </a:xfrm>
        </p:grpSpPr>
        <p:sp>
          <p:nvSpPr>
            <p:cNvPr id="11306" name="Rectangle 42"/>
            <p:cNvSpPr>
              <a:spLocks noChangeArrowheads="1"/>
            </p:cNvSpPr>
            <p:nvPr/>
          </p:nvSpPr>
          <p:spPr bwMode="auto">
            <a:xfrm rot="-2888974">
              <a:off x="370" y="1733"/>
              <a:ext cx="640" cy="62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en-US" b="0"/>
            </a:p>
          </p:txBody>
        </p:sp>
        <p:sp>
          <p:nvSpPr>
            <p:cNvPr id="11330" name="Text Box 66"/>
            <p:cNvSpPr txBox="1">
              <a:spLocks noChangeArrowheads="1"/>
            </p:cNvSpPr>
            <p:nvPr/>
          </p:nvSpPr>
          <p:spPr bwMode="auto">
            <a:xfrm>
              <a:off x="576" y="1872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7</a:t>
              </a:r>
            </a:p>
          </p:txBody>
        </p:sp>
      </p:grpSp>
      <p:grpSp>
        <p:nvGrpSpPr>
          <p:cNvPr id="11333" name="Group 69"/>
          <p:cNvGrpSpPr>
            <a:grpSpLocks/>
          </p:cNvGrpSpPr>
          <p:nvPr/>
        </p:nvGrpSpPr>
        <p:grpSpPr bwMode="auto">
          <a:xfrm>
            <a:off x="1981200" y="2743200"/>
            <a:ext cx="4572000" cy="457200"/>
            <a:chOff x="1248" y="1728"/>
            <a:chExt cx="2880" cy="288"/>
          </a:xfrm>
        </p:grpSpPr>
        <p:sp>
          <p:nvSpPr>
            <p:cNvPr id="11321" name="AutoShape 57"/>
            <p:cNvSpPr>
              <a:spLocks noChangeArrowheads="1"/>
            </p:cNvSpPr>
            <p:nvPr/>
          </p:nvSpPr>
          <p:spPr bwMode="auto">
            <a:xfrm flipV="1">
              <a:off x="1248" y="1728"/>
              <a:ext cx="2880" cy="288"/>
            </a:xfrm>
            <a:prstGeom prst="triangle">
              <a:avLst>
                <a:gd name="adj" fmla="val 2913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2" name="Text Box 68"/>
            <p:cNvSpPr txBox="1">
              <a:spLocks noChangeArrowheads="1"/>
            </p:cNvSpPr>
            <p:nvPr/>
          </p:nvSpPr>
          <p:spPr bwMode="auto">
            <a:xfrm>
              <a:off x="2016" y="1728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8</a:t>
              </a:r>
            </a:p>
          </p:txBody>
        </p:sp>
      </p:grpSp>
      <p:grpSp>
        <p:nvGrpSpPr>
          <p:cNvPr id="11335" name="Group 71"/>
          <p:cNvGrpSpPr>
            <a:grpSpLocks/>
          </p:cNvGrpSpPr>
          <p:nvPr/>
        </p:nvGrpSpPr>
        <p:grpSpPr bwMode="auto">
          <a:xfrm>
            <a:off x="4572000" y="3276600"/>
            <a:ext cx="1219200" cy="1066800"/>
            <a:chOff x="2880" y="2064"/>
            <a:chExt cx="768" cy="672"/>
          </a:xfrm>
        </p:grpSpPr>
        <p:sp>
          <p:nvSpPr>
            <p:cNvPr id="11322" name="AutoShape 58"/>
            <p:cNvSpPr>
              <a:spLocks noChangeArrowheads="1"/>
            </p:cNvSpPr>
            <p:nvPr/>
          </p:nvSpPr>
          <p:spPr bwMode="auto">
            <a:xfrm>
              <a:off x="2880" y="2064"/>
              <a:ext cx="768" cy="672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4" name="Text Box 70"/>
            <p:cNvSpPr txBox="1">
              <a:spLocks noChangeArrowheads="1"/>
            </p:cNvSpPr>
            <p:nvPr/>
          </p:nvSpPr>
          <p:spPr bwMode="auto">
            <a:xfrm>
              <a:off x="3158" y="2330"/>
              <a:ext cx="2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9</a:t>
              </a:r>
            </a:p>
          </p:txBody>
        </p:sp>
      </p:grpSp>
      <p:grpSp>
        <p:nvGrpSpPr>
          <p:cNvPr id="11337" name="Group 73"/>
          <p:cNvGrpSpPr>
            <a:grpSpLocks/>
          </p:cNvGrpSpPr>
          <p:nvPr/>
        </p:nvGrpSpPr>
        <p:grpSpPr bwMode="auto">
          <a:xfrm>
            <a:off x="6477000" y="2895600"/>
            <a:ext cx="1676400" cy="1524000"/>
            <a:chOff x="4080" y="1824"/>
            <a:chExt cx="1056" cy="960"/>
          </a:xfrm>
        </p:grpSpPr>
        <p:grpSp>
          <p:nvGrpSpPr>
            <p:cNvPr id="11268" name="Group 4"/>
            <p:cNvGrpSpPr>
              <a:grpSpLocks/>
            </p:cNvGrpSpPr>
            <p:nvPr/>
          </p:nvGrpSpPr>
          <p:grpSpPr bwMode="auto">
            <a:xfrm>
              <a:off x="4080" y="1824"/>
              <a:ext cx="1056" cy="960"/>
              <a:chOff x="4128" y="1392"/>
              <a:chExt cx="1056" cy="960"/>
            </a:xfrm>
          </p:grpSpPr>
          <p:sp>
            <p:nvSpPr>
              <p:cNvPr id="11269" name="Line 5"/>
              <p:cNvSpPr>
                <a:spLocks noChangeShapeType="1"/>
              </p:cNvSpPr>
              <p:nvPr/>
            </p:nvSpPr>
            <p:spPr bwMode="auto">
              <a:xfrm flipH="1">
                <a:off x="4128" y="1488"/>
                <a:ext cx="672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0" name="Line 6"/>
              <p:cNvSpPr>
                <a:spLocks noChangeShapeType="1"/>
              </p:cNvSpPr>
              <p:nvPr/>
            </p:nvSpPr>
            <p:spPr bwMode="auto">
              <a:xfrm>
                <a:off x="4128" y="2352"/>
                <a:ext cx="10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271" name="Line 7"/>
              <p:cNvSpPr>
                <a:spLocks noChangeShapeType="1"/>
              </p:cNvSpPr>
              <p:nvPr/>
            </p:nvSpPr>
            <p:spPr bwMode="auto">
              <a:xfrm>
                <a:off x="4992" y="1392"/>
                <a:ext cx="192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36" name="Text Box 72"/>
            <p:cNvSpPr txBox="1">
              <a:spLocks noChangeArrowheads="1"/>
            </p:cNvSpPr>
            <p:nvPr/>
          </p:nvSpPr>
          <p:spPr bwMode="auto">
            <a:xfrm>
              <a:off x="4550" y="2330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</p:grpSp>
      <p:grpSp>
        <p:nvGrpSpPr>
          <p:cNvPr id="11339" name="Group 75"/>
          <p:cNvGrpSpPr>
            <a:grpSpLocks/>
          </p:cNvGrpSpPr>
          <p:nvPr/>
        </p:nvGrpSpPr>
        <p:grpSpPr bwMode="auto">
          <a:xfrm>
            <a:off x="152400" y="4191000"/>
            <a:ext cx="1530350" cy="1066800"/>
            <a:chOff x="192" y="3216"/>
            <a:chExt cx="964" cy="672"/>
          </a:xfrm>
        </p:grpSpPr>
        <p:grpSp>
          <p:nvGrpSpPr>
            <p:cNvPr id="11290" name="Group 26"/>
            <p:cNvGrpSpPr>
              <a:grpSpLocks/>
            </p:cNvGrpSpPr>
            <p:nvPr/>
          </p:nvGrpSpPr>
          <p:grpSpPr bwMode="auto">
            <a:xfrm>
              <a:off x="192" y="3216"/>
              <a:ext cx="964" cy="672"/>
              <a:chOff x="1392" y="1824"/>
              <a:chExt cx="916" cy="576"/>
            </a:xfrm>
          </p:grpSpPr>
          <p:sp>
            <p:nvSpPr>
              <p:cNvPr id="11286" name="Arc 22"/>
              <p:cNvSpPr>
                <a:spLocks/>
              </p:cNvSpPr>
              <p:nvPr/>
            </p:nvSpPr>
            <p:spPr bwMode="auto">
              <a:xfrm rot="5400000">
                <a:off x="1297" y="1922"/>
                <a:ext cx="573" cy="383"/>
              </a:xfrm>
              <a:custGeom>
                <a:avLst/>
                <a:gdLst>
                  <a:gd name="G0" fmla="+- 0 0 0"/>
                  <a:gd name="G1" fmla="+- 21579 0 0"/>
                  <a:gd name="G2" fmla="+- 21600 0 0"/>
                  <a:gd name="T0" fmla="*/ 942 w 21324"/>
                  <a:gd name="T1" fmla="*/ 0 h 21579"/>
                  <a:gd name="T2" fmla="*/ 21324 w 21324"/>
                  <a:gd name="T3" fmla="*/ 18137 h 21579"/>
                  <a:gd name="T4" fmla="*/ 0 w 21324"/>
                  <a:gd name="T5" fmla="*/ 21579 h 215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324" h="21579" fill="none" extrusionOk="0">
                    <a:moveTo>
                      <a:pt x="942" y="-1"/>
                    </a:moveTo>
                    <a:cubicBezTo>
                      <a:pt x="11177" y="446"/>
                      <a:pt x="19691" y="8022"/>
                      <a:pt x="21323" y="18137"/>
                    </a:cubicBezTo>
                  </a:path>
                  <a:path w="21324" h="21579" stroke="0" extrusionOk="0">
                    <a:moveTo>
                      <a:pt x="942" y="-1"/>
                    </a:moveTo>
                    <a:cubicBezTo>
                      <a:pt x="11177" y="446"/>
                      <a:pt x="19691" y="8022"/>
                      <a:pt x="21323" y="18137"/>
                    </a:cubicBezTo>
                    <a:lnTo>
                      <a:pt x="0" y="21579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7" name="Arc 23"/>
              <p:cNvSpPr>
                <a:spLocks/>
              </p:cNvSpPr>
              <p:nvPr/>
            </p:nvSpPr>
            <p:spPr bwMode="auto">
              <a:xfrm rot="5400000" flipV="1">
                <a:off x="1773" y="1827"/>
                <a:ext cx="537" cy="53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048"/>
                  <a:gd name="T1" fmla="*/ 0 h 21600"/>
                  <a:gd name="T2" fmla="*/ 21048 w 21048"/>
                  <a:gd name="T3" fmla="*/ 16750 h 21600"/>
                  <a:gd name="T4" fmla="*/ 0 w 21048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048" h="21600" fill="none" extrusionOk="0">
                    <a:moveTo>
                      <a:pt x="-1" y="0"/>
                    </a:moveTo>
                    <a:cubicBezTo>
                      <a:pt x="10060" y="0"/>
                      <a:pt x="18789" y="6946"/>
                      <a:pt x="21048" y="16749"/>
                    </a:cubicBezTo>
                  </a:path>
                  <a:path w="21048" h="21600" stroke="0" extrusionOk="0">
                    <a:moveTo>
                      <a:pt x="-1" y="0"/>
                    </a:moveTo>
                    <a:cubicBezTo>
                      <a:pt x="10060" y="0"/>
                      <a:pt x="18789" y="6946"/>
                      <a:pt x="21048" y="16749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8" name="Line 24"/>
              <p:cNvSpPr>
                <a:spLocks noChangeShapeType="1"/>
              </p:cNvSpPr>
              <p:nvPr/>
            </p:nvSpPr>
            <p:spPr bwMode="auto">
              <a:xfrm rot="5400000">
                <a:off x="1800" y="1992"/>
                <a:ext cx="48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38" name="Text Box 74"/>
            <p:cNvSpPr txBox="1">
              <a:spLocks noChangeArrowheads="1"/>
            </p:cNvSpPr>
            <p:nvPr/>
          </p:nvSpPr>
          <p:spPr bwMode="auto">
            <a:xfrm>
              <a:off x="480" y="3578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11</a:t>
              </a:r>
            </a:p>
          </p:txBody>
        </p:sp>
      </p:grpSp>
      <p:grpSp>
        <p:nvGrpSpPr>
          <p:cNvPr id="11341" name="Group 77"/>
          <p:cNvGrpSpPr>
            <a:grpSpLocks/>
          </p:cNvGrpSpPr>
          <p:nvPr/>
        </p:nvGrpSpPr>
        <p:grpSpPr bwMode="auto">
          <a:xfrm>
            <a:off x="1600200" y="4572000"/>
            <a:ext cx="762000" cy="2070100"/>
            <a:chOff x="1152" y="2688"/>
            <a:chExt cx="480" cy="1304"/>
          </a:xfrm>
        </p:grpSpPr>
        <p:sp>
          <p:nvSpPr>
            <p:cNvPr id="11272" name="AutoShape 8"/>
            <p:cNvSpPr>
              <a:spLocks noChangeArrowheads="1"/>
            </p:cNvSpPr>
            <p:nvPr/>
          </p:nvSpPr>
          <p:spPr bwMode="auto">
            <a:xfrm rot="5221766">
              <a:off x="740" y="3100"/>
              <a:ext cx="1304" cy="480"/>
            </a:xfrm>
            <a:prstGeom prst="rtTriangl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0" name="Text Box 76"/>
            <p:cNvSpPr txBox="1">
              <a:spLocks noChangeArrowheads="1"/>
            </p:cNvSpPr>
            <p:nvPr/>
          </p:nvSpPr>
          <p:spPr bwMode="auto">
            <a:xfrm>
              <a:off x="1190" y="2810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12</a:t>
              </a:r>
            </a:p>
          </p:txBody>
        </p:sp>
      </p:grpSp>
      <p:grpSp>
        <p:nvGrpSpPr>
          <p:cNvPr id="11343" name="Group 79"/>
          <p:cNvGrpSpPr>
            <a:grpSpLocks/>
          </p:cNvGrpSpPr>
          <p:nvPr/>
        </p:nvGrpSpPr>
        <p:grpSpPr bwMode="auto">
          <a:xfrm>
            <a:off x="2057400" y="3505200"/>
            <a:ext cx="2819400" cy="1143000"/>
            <a:chOff x="1776" y="2400"/>
            <a:chExt cx="1776" cy="720"/>
          </a:xfrm>
        </p:grpSpPr>
        <p:grpSp>
          <p:nvGrpSpPr>
            <p:cNvPr id="11319" name="Group 55"/>
            <p:cNvGrpSpPr>
              <a:grpSpLocks/>
            </p:cNvGrpSpPr>
            <p:nvPr/>
          </p:nvGrpSpPr>
          <p:grpSpPr bwMode="auto">
            <a:xfrm>
              <a:off x="1776" y="2400"/>
              <a:ext cx="1776" cy="720"/>
              <a:chOff x="2064" y="1872"/>
              <a:chExt cx="1776" cy="720"/>
            </a:xfrm>
          </p:grpSpPr>
          <p:sp>
            <p:nvSpPr>
              <p:cNvPr id="11316" name="Line 52"/>
              <p:cNvSpPr>
                <a:spLocks noChangeShapeType="1"/>
              </p:cNvSpPr>
              <p:nvPr/>
            </p:nvSpPr>
            <p:spPr bwMode="auto">
              <a:xfrm>
                <a:off x="2352" y="2448"/>
                <a:ext cx="14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7" name="Line 53"/>
              <p:cNvSpPr>
                <a:spLocks noChangeShapeType="1"/>
              </p:cNvSpPr>
              <p:nvPr/>
            </p:nvSpPr>
            <p:spPr bwMode="auto">
              <a:xfrm flipH="1" flipV="1">
                <a:off x="2064" y="1872"/>
                <a:ext cx="1776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1318" name="Line 54"/>
              <p:cNvSpPr>
                <a:spLocks noChangeShapeType="1"/>
              </p:cNvSpPr>
              <p:nvPr/>
            </p:nvSpPr>
            <p:spPr bwMode="auto">
              <a:xfrm>
                <a:off x="2064" y="1872"/>
                <a:ext cx="288" cy="57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342" name="Text Box 78"/>
            <p:cNvSpPr txBox="1">
              <a:spLocks noChangeArrowheads="1"/>
            </p:cNvSpPr>
            <p:nvPr/>
          </p:nvSpPr>
          <p:spPr bwMode="auto">
            <a:xfrm>
              <a:off x="2150" y="2618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13</a:t>
              </a:r>
            </a:p>
          </p:txBody>
        </p:sp>
      </p:grpSp>
      <p:grpSp>
        <p:nvGrpSpPr>
          <p:cNvPr id="11345" name="Group 81"/>
          <p:cNvGrpSpPr>
            <a:grpSpLocks/>
          </p:cNvGrpSpPr>
          <p:nvPr/>
        </p:nvGrpSpPr>
        <p:grpSpPr bwMode="auto">
          <a:xfrm>
            <a:off x="2362200" y="5029200"/>
            <a:ext cx="1220788" cy="1524000"/>
            <a:chOff x="1872" y="3216"/>
            <a:chExt cx="769" cy="960"/>
          </a:xfrm>
        </p:grpSpPr>
        <p:grpSp>
          <p:nvGrpSpPr>
            <p:cNvPr id="11273" name="Group 9"/>
            <p:cNvGrpSpPr>
              <a:grpSpLocks/>
            </p:cNvGrpSpPr>
            <p:nvPr/>
          </p:nvGrpSpPr>
          <p:grpSpPr bwMode="auto">
            <a:xfrm>
              <a:off x="1872" y="3216"/>
              <a:ext cx="769" cy="960"/>
              <a:chOff x="623" y="1872"/>
              <a:chExt cx="1249" cy="1248"/>
            </a:xfrm>
          </p:grpSpPr>
          <p:sp>
            <p:nvSpPr>
              <p:cNvPr id="11274" name="Arc 10"/>
              <p:cNvSpPr>
                <a:spLocks/>
              </p:cNvSpPr>
              <p:nvPr/>
            </p:nvSpPr>
            <p:spPr bwMode="auto">
              <a:xfrm flipH="1">
                <a:off x="623" y="1872"/>
                <a:ext cx="1197" cy="912"/>
              </a:xfrm>
              <a:custGeom>
                <a:avLst/>
                <a:gdLst>
                  <a:gd name="G0" fmla="+- 1813 0 0"/>
                  <a:gd name="G1" fmla="+- 21600 0 0"/>
                  <a:gd name="G2" fmla="+- 21600 0 0"/>
                  <a:gd name="T0" fmla="*/ 0 w 23413"/>
                  <a:gd name="T1" fmla="*/ 76 h 21600"/>
                  <a:gd name="T2" fmla="*/ 23413 w 23413"/>
                  <a:gd name="T3" fmla="*/ 21600 h 21600"/>
                  <a:gd name="T4" fmla="*/ 1813 w 23413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3413" h="21600" fill="none" extrusionOk="0">
                    <a:moveTo>
                      <a:pt x="0" y="76"/>
                    </a:moveTo>
                    <a:cubicBezTo>
                      <a:pt x="603" y="25"/>
                      <a:pt x="1207" y="-1"/>
                      <a:pt x="1813" y="0"/>
                    </a:cubicBezTo>
                    <a:cubicBezTo>
                      <a:pt x="13742" y="0"/>
                      <a:pt x="23413" y="9670"/>
                      <a:pt x="23413" y="21600"/>
                    </a:cubicBezTo>
                  </a:path>
                  <a:path w="23413" h="21600" stroke="0" extrusionOk="0">
                    <a:moveTo>
                      <a:pt x="0" y="76"/>
                    </a:moveTo>
                    <a:cubicBezTo>
                      <a:pt x="603" y="25"/>
                      <a:pt x="1207" y="-1"/>
                      <a:pt x="1813" y="0"/>
                    </a:cubicBezTo>
                    <a:cubicBezTo>
                      <a:pt x="13742" y="0"/>
                      <a:pt x="23413" y="9670"/>
                      <a:pt x="23413" y="21600"/>
                    </a:cubicBezTo>
                    <a:lnTo>
                      <a:pt x="1813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5" name="Arc 11"/>
              <p:cNvSpPr>
                <a:spLocks/>
              </p:cNvSpPr>
              <p:nvPr/>
            </p:nvSpPr>
            <p:spPr bwMode="auto">
              <a:xfrm>
                <a:off x="624" y="2784"/>
                <a:ext cx="1248" cy="33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6" name="Arc 12"/>
              <p:cNvSpPr>
                <a:spLocks/>
              </p:cNvSpPr>
              <p:nvPr/>
            </p:nvSpPr>
            <p:spPr bwMode="auto">
              <a:xfrm>
                <a:off x="1824" y="1872"/>
                <a:ext cx="48" cy="120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4" name="Text Box 80"/>
            <p:cNvSpPr txBox="1">
              <a:spLocks noChangeArrowheads="1"/>
            </p:cNvSpPr>
            <p:nvPr/>
          </p:nvSpPr>
          <p:spPr bwMode="auto">
            <a:xfrm>
              <a:off x="2150" y="3482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14</a:t>
              </a:r>
            </a:p>
          </p:txBody>
        </p:sp>
      </p:grpSp>
      <p:grpSp>
        <p:nvGrpSpPr>
          <p:cNvPr id="11347" name="Group 83"/>
          <p:cNvGrpSpPr>
            <a:grpSpLocks/>
          </p:cNvGrpSpPr>
          <p:nvPr/>
        </p:nvGrpSpPr>
        <p:grpSpPr bwMode="auto">
          <a:xfrm>
            <a:off x="4038600" y="4953000"/>
            <a:ext cx="1503363" cy="1301750"/>
            <a:chOff x="3120" y="3120"/>
            <a:chExt cx="947" cy="820"/>
          </a:xfrm>
        </p:grpSpPr>
        <p:sp>
          <p:nvSpPr>
            <p:cNvPr id="11284" name="AutoShape 20"/>
            <p:cNvSpPr>
              <a:spLocks noChangeArrowheads="1"/>
            </p:cNvSpPr>
            <p:nvPr/>
          </p:nvSpPr>
          <p:spPr bwMode="auto">
            <a:xfrm rot="2068680">
              <a:off x="3120" y="3120"/>
              <a:ext cx="947" cy="820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/>
            </a:p>
          </p:txBody>
        </p:sp>
        <p:sp>
          <p:nvSpPr>
            <p:cNvPr id="11346" name="Text Box 82"/>
            <p:cNvSpPr txBox="1">
              <a:spLocks noChangeArrowheads="1"/>
            </p:cNvSpPr>
            <p:nvPr/>
          </p:nvSpPr>
          <p:spPr bwMode="auto">
            <a:xfrm>
              <a:off x="3350" y="3434"/>
              <a:ext cx="3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15</a:t>
              </a:r>
            </a:p>
          </p:txBody>
        </p:sp>
      </p:grpSp>
      <p:sp>
        <p:nvSpPr>
          <p:cNvPr id="11348" name="Text Box 84"/>
          <p:cNvSpPr txBox="1">
            <a:spLocks noChangeArrowheads="1"/>
          </p:cNvSpPr>
          <p:nvPr/>
        </p:nvSpPr>
        <p:spPr bwMode="auto">
          <a:xfrm>
            <a:off x="288925" y="-34925"/>
            <a:ext cx="8439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Circle the triangles.			Name: __________________</a:t>
            </a:r>
          </a:p>
        </p:txBody>
      </p:sp>
      <p:grpSp>
        <p:nvGrpSpPr>
          <p:cNvPr id="11349" name="Group 85"/>
          <p:cNvGrpSpPr>
            <a:grpSpLocks/>
          </p:cNvGrpSpPr>
          <p:nvPr/>
        </p:nvGrpSpPr>
        <p:grpSpPr bwMode="auto">
          <a:xfrm rot="-2396906">
            <a:off x="6553200" y="4724400"/>
            <a:ext cx="1447800" cy="1295400"/>
            <a:chOff x="1968" y="1056"/>
            <a:chExt cx="1488" cy="1056"/>
          </a:xfrm>
        </p:grpSpPr>
        <p:sp>
          <p:nvSpPr>
            <p:cNvPr id="11350" name="Line 86"/>
            <p:cNvSpPr>
              <a:spLocks noChangeShapeType="1"/>
            </p:cNvSpPr>
            <p:nvPr/>
          </p:nvSpPr>
          <p:spPr bwMode="auto">
            <a:xfrm flipH="1">
              <a:off x="1968" y="1104"/>
              <a:ext cx="960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51" name="Line 87"/>
            <p:cNvSpPr>
              <a:spLocks noChangeShapeType="1"/>
            </p:cNvSpPr>
            <p:nvPr/>
          </p:nvSpPr>
          <p:spPr bwMode="auto">
            <a:xfrm>
              <a:off x="2496" y="1056"/>
              <a:ext cx="96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52" name="Line 88"/>
            <p:cNvSpPr>
              <a:spLocks noChangeShapeType="1"/>
            </p:cNvSpPr>
            <p:nvPr/>
          </p:nvSpPr>
          <p:spPr bwMode="auto">
            <a:xfrm>
              <a:off x="1968" y="2064"/>
              <a:ext cx="1488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1353" name="Text Box 89"/>
          <p:cNvSpPr txBox="1">
            <a:spLocks noChangeArrowheads="1"/>
          </p:cNvSpPr>
          <p:nvPr/>
        </p:nvSpPr>
        <p:spPr bwMode="auto">
          <a:xfrm>
            <a:off x="7146925" y="5299075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17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AutoShape 1028"/>
          <p:cNvSpPr>
            <a:spLocks noChangeArrowheads="1"/>
          </p:cNvSpPr>
          <p:nvPr/>
        </p:nvSpPr>
        <p:spPr bwMode="auto">
          <a:xfrm>
            <a:off x="304800" y="838200"/>
            <a:ext cx="3657600" cy="5715000"/>
          </a:xfrm>
          <a:prstGeom prst="triangle">
            <a:avLst>
              <a:gd name="adj" fmla="val 5000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1</a:t>
            </a:r>
          </a:p>
        </p:txBody>
      </p:sp>
      <p:sp>
        <p:nvSpPr>
          <p:cNvPr id="13318" name="Arc 1030"/>
          <p:cNvSpPr>
            <a:spLocks/>
          </p:cNvSpPr>
          <p:nvPr/>
        </p:nvSpPr>
        <p:spPr bwMode="auto">
          <a:xfrm rot="5400000" flipH="1" flipV="1">
            <a:off x="2282825" y="1998663"/>
            <a:ext cx="5962650" cy="2578100"/>
          </a:xfrm>
          <a:custGeom>
            <a:avLst/>
            <a:gdLst>
              <a:gd name="G0" fmla="+- 0 0 0"/>
              <a:gd name="G1" fmla="+- 21565 0 0"/>
              <a:gd name="G2" fmla="+- 21600 0 0"/>
              <a:gd name="T0" fmla="*/ 1225 w 21269"/>
              <a:gd name="T1" fmla="*/ 0 h 21565"/>
              <a:gd name="T2" fmla="*/ 21269 w 21269"/>
              <a:gd name="T3" fmla="*/ 17797 h 21565"/>
              <a:gd name="T4" fmla="*/ 0 w 21269"/>
              <a:gd name="T5" fmla="*/ 21565 h 215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69" h="21565" fill="none" extrusionOk="0">
                <a:moveTo>
                  <a:pt x="1225" y="-1"/>
                </a:moveTo>
                <a:cubicBezTo>
                  <a:pt x="11224" y="567"/>
                  <a:pt x="19521" y="7935"/>
                  <a:pt x="21268" y="17797"/>
                </a:cubicBezTo>
              </a:path>
              <a:path w="21269" h="21565" stroke="0" extrusionOk="0">
                <a:moveTo>
                  <a:pt x="1225" y="-1"/>
                </a:moveTo>
                <a:cubicBezTo>
                  <a:pt x="11224" y="567"/>
                  <a:pt x="19521" y="7935"/>
                  <a:pt x="21268" y="17797"/>
                </a:cubicBezTo>
                <a:lnTo>
                  <a:pt x="0" y="21565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Arc 1031"/>
          <p:cNvSpPr>
            <a:spLocks/>
          </p:cNvSpPr>
          <p:nvPr/>
        </p:nvSpPr>
        <p:spPr bwMode="auto">
          <a:xfrm rot="5400000" flipH="1">
            <a:off x="4216400" y="1346200"/>
            <a:ext cx="5665788" cy="3582988"/>
          </a:xfrm>
          <a:custGeom>
            <a:avLst/>
            <a:gdLst>
              <a:gd name="G0" fmla="+- 300 0 0"/>
              <a:gd name="G1" fmla="+- 21600 0 0"/>
              <a:gd name="G2" fmla="+- 21600 0 0"/>
              <a:gd name="T0" fmla="*/ 0 w 21287"/>
              <a:gd name="T1" fmla="*/ 2 h 21600"/>
              <a:gd name="T2" fmla="*/ 21287 w 21287"/>
              <a:gd name="T3" fmla="*/ 16489 h 21600"/>
              <a:gd name="T4" fmla="*/ 300 w 21287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1287" h="21600" fill="none" extrusionOk="0">
                <a:moveTo>
                  <a:pt x="0" y="2"/>
                </a:moveTo>
                <a:cubicBezTo>
                  <a:pt x="99" y="0"/>
                  <a:pt x="199" y="-1"/>
                  <a:pt x="300" y="0"/>
                </a:cubicBezTo>
                <a:cubicBezTo>
                  <a:pt x="10260" y="0"/>
                  <a:pt x="18929" y="6811"/>
                  <a:pt x="21286" y="16489"/>
                </a:cubicBezTo>
              </a:path>
              <a:path w="21287" h="21600" stroke="0" extrusionOk="0">
                <a:moveTo>
                  <a:pt x="0" y="2"/>
                </a:moveTo>
                <a:cubicBezTo>
                  <a:pt x="99" y="0"/>
                  <a:pt x="199" y="-1"/>
                  <a:pt x="300" y="0"/>
                </a:cubicBezTo>
                <a:cubicBezTo>
                  <a:pt x="10260" y="0"/>
                  <a:pt x="18929" y="6811"/>
                  <a:pt x="21286" y="16489"/>
                </a:cubicBezTo>
                <a:lnTo>
                  <a:pt x="30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1032"/>
          <p:cNvSpPr>
            <a:spLocks noChangeShapeType="1"/>
          </p:cNvSpPr>
          <p:nvPr/>
        </p:nvSpPr>
        <p:spPr bwMode="auto">
          <a:xfrm flipV="1">
            <a:off x="3962400" y="5943600"/>
            <a:ext cx="487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3321" name="Text Box 1033"/>
          <p:cNvSpPr txBox="1">
            <a:spLocks noChangeArrowheads="1"/>
          </p:cNvSpPr>
          <p:nvPr/>
        </p:nvSpPr>
        <p:spPr bwMode="auto">
          <a:xfrm>
            <a:off x="5511800" y="21542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        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609600" y="228600"/>
            <a:ext cx="4191000" cy="6172200"/>
            <a:chOff x="2832" y="144"/>
            <a:chExt cx="624" cy="720"/>
          </a:xfrm>
        </p:grpSpPr>
        <p:grpSp>
          <p:nvGrpSpPr>
            <p:cNvPr id="14341" name="Group 5"/>
            <p:cNvGrpSpPr>
              <a:grpSpLocks/>
            </p:cNvGrpSpPr>
            <p:nvPr/>
          </p:nvGrpSpPr>
          <p:grpSpPr bwMode="auto">
            <a:xfrm>
              <a:off x="2832" y="144"/>
              <a:ext cx="624" cy="720"/>
              <a:chOff x="2544" y="144"/>
              <a:chExt cx="624" cy="720"/>
            </a:xfrm>
          </p:grpSpPr>
          <p:sp>
            <p:nvSpPr>
              <p:cNvPr id="14342" name="Line 6"/>
              <p:cNvSpPr>
                <a:spLocks noChangeShapeType="1"/>
              </p:cNvSpPr>
              <p:nvPr/>
            </p:nvSpPr>
            <p:spPr bwMode="auto">
              <a:xfrm flipH="1">
                <a:off x="2544" y="144"/>
                <a:ext cx="240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3" name="Line 7"/>
              <p:cNvSpPr>
                <a:spLocks noChangeShapeType="1"/>
              </p:cNvSpPr>
              <p:nvPr/>
            </p:nvSpPr>
            <p:spPr bwMode="auto">
              <a:xfrm>
                <a:off x="2784" y="144"/>
                <a:ext cx="384" cy="72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4" name="Line 8"/>
              <p:cNvSpPr>
                <a:spLocks noChangeShapeType="1"/>
              </p:cNvSpPr>
              <p:nvPr/>
            </p:nvSpPr>
            <p:spPr bwMode="auto">
              <a:xfrm flipV="1">
                <a:off x="2544" y="720"/>
                <a:ext cx="288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45" name="Line 9"/>
              <p:cNvSpPr>
                <a:spLocks noChangeShapeType="1"/>
              </p:cNvSpPr>
              <p:nvPr/>
            </p:nvSpPr>
            <p:spPr bwMode="auto">
              <a:xfrm flipH="1" flipV="1">
                <a:off x="2832" y="720"/>
                <a:ext cx="336" cy="14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3014" y="362"/>
              <a:ext cx="84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 3</a:t>
              </a:r>
            </a:p>
          </p:txBody>
        </p:sp>
      </p:grpSp>
      <p:grpSp>
        <p:nvGrpSpPr>
          <p:cNvPr id="14347" name="Group 11"/>
          <p:cNvGrpSpPr>
            <a:grpSpLocks/>
          </p:cNvGrpSpPr>
          <p:nvPr/>
        </p:nvGrpSpPr>
        <p:grpSpPr bwMode="auto">
          <a:xfrm>
            <a:off x="5029200" y="304800"/>
            <a:ext cx="3962400" cy="6096000"/>
            <a:chOff x="3936" y="192"/>
            <a:chExt cx="672" cy="864"/>
          </a:xfrm>
        </p:grpSpPr>
        <p:grpSp>
          <p:nvGrpSpPr>
            <p:cNvPr id="14348" name="Group 12"/>
            <p:cNvGrpSpPr>
              <a:grpSpLocks/>
            </p:cNvGrpSpPr>
            <p:nvPr/>
          </p:nvGrpSpPr>
          <p:grpSpPr bwMode="auto">
            <a:xfrm>
              <a:off x="3936" y="192"/>
              <a:ext cx="672" cy="864"/>
              <a:chOff x="2208" y="576"/>
              <a:chExt cx="672" cy="864"/>
            </a:xfrm>
          </p:grpSpPr>
          <p:sp>
            <p:nvSpPr>
              <p:cNvPr id="14349" name="Line 13"/>
              <p:cNvSpPr>
                <a:spLocks noChangeShapeType="1"/>
              </p:cNvSpPr>
              <p:nvPr/>
            </p:nvSpPr>
            <p:spPr bwMode="auto">
              <a:xfrm flipH="1">
                <a:off x="2208" y="576"/>
                <a:ext cx="432" cy="76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0" name="Line 14"/>
              <p:cNvSpPr>
                <a:spLocks noChangeShapeType="1"/>
              </p:cNvSpPr>
              <p:nvPr/>
            </p:nvSpPr>
            <p:spPr bwMode="auto">
              <a:xfrm>
                <a:off x="2640" y="576"/>
                <a:ext cx="240" cy="81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1" name="AutoShape 15"/>
              <p:cNvSpPr>
                <a:spLocks/>
              </p:cNvSpPr>
              <p:nvPr/>
            </p:nvSpPr>
            <p:spPr bwMode="auto">
              <a:xfrm rot="16200000" flipV="1">
                <a:off x="2496" y="1056"/>
                <a:ext cx="96" cy="672"/>
              </a:xfrm>
              <a:prstGeom prst="leftBracket">
                <a:avLst>
                  <a:gd name="adj" fmla="val 58333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4352" name="Text Box 16"/>
            <p:cNvSpPr txBox="1">
              <a:spLocks noChangeArrowheads="1"/>
            </p:cNvSpPr>
            <p:nvPr/>
          </p:nvSpPr>
          <p:spPr bwMode="auto">
            <a:xfrm>
              <a:off x="4166" y="602"/>
              <a:ext cx="160" cy="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        4</a:t>
              </a:r>
            </a:p>
          </p:txBody>
        </p:sp>
      </p:grpSp>
      <p:sp>
        <p:nvSpPr>
          <p:cNvPr id="14353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762000" y="228600"/>
            <a:ext cx="7620000" cy="4038600"/>
            <a:chOff x="1584" y="960"/>
            <a:chExt cx="1344" cy="576"/>
          </a:xfrm>
        </p:grpSpPr>
        <p:grpSp>
          <p:nvGrpSpPr>
            <p:cNvPr id="15365" name="Group 5"/>
            <p:cNvGrpSpPr>
              <a:grpSpLocks/>
            </p:cNvGrpSpPr>
            <p:nvPr/>
          </p:nvGrpSpPr>
          <p:grpSpPr bwMode="auto">
            <a:xfrm rot="350416" flipV="1">
              <a:off x="1584" y="960"/>
              <a:ext cx="1344" cy="576"/>
              <a:chOff x="3504" y="432"/>
              <a:chExt cx="1728" cy="768"/>
            </a:xfrm>
          </p:grpSpPr>
          <p:sp>
            <p:nvSpPr>
              <p:cNvPr id="15366" name="Line 6"/>
              <p:cNvSpPr>
                <a:spLocks noChangeShapeType="1"/>
              </p:cNvSpPr>
              <p:nvPr/>
            </p:nvSpPr>
            <p:spPr bwMode="auto">
              <a:xfrm>
                <a:off x="3504" y="528"/>
                <a:ext cx="816" cy="67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7" name="Line 7"/>
              <p:cNvSpPr>
                <a:spLocks noChangeShapeType="1"/>
              </p:cNvSpPr>
              <p:nvPr/>
            </p:nvSpPr>
            <p:spPr bwMode="auto">
              <a:xfrm flipV="1">
                <a:off x="4320" y="816"/>
                <a:ext cx="912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5368" name="Freeform 8"/>
              <p:cNvSpPr>
                <a:spLocks/>
              </p:cNvSpPr>
              <p:nvPr/>
            </p:nvSpPr>
            <p:spPr bwMode="auto">
              <a:xfrm>
                <a:off x="3504" y="432"/>
                <a:ext cx="1728" cy="384"/>
              </a:xfrm>
              <a:custGeom>
                <a:avLst/>
                <a:gdLst/>
                <a:ahLst/>
                <a:cxnLst>
                  <a:cxn ang="0">
                    <a:pos x="0" y="93"/>
                  </a:cxn>
                  <a:cxn ang="0">
                    <a:pos x="102" y="101"/>
                  </a:cxn>
                  <a:cxn ang="0">
                    <a:pos x="221" y="0"/>
                  </a:cxn>
                  <a:cxn ang="0">
                    <a:pos x="297" y="8"/>
                  </a:cxn>
                  <a:cxn ang="0">
                    <a:pos x="348" y="42"/>
                  </a:cxn>
                  <a:cxn ang="0">
                    <a:pos x="382" y="93"/>
                  </a:cxn>
                  <a:cxn ang="0">
                    <a:pos x="441" y="177"/>
                  </a:cxn>
                  <a:cxn ang="0">
                    <a:pos x="559" y="177"/>
                  </a:cxn>
                  <a:cxn ang="0">
                    <a:pos x="729" y="42"/>
                  </a:cxn>
                  <a:cxn ang="0">
                    <a:pos x="890" y="67"/>
                  </a:cxn>
                  <a:cxn ang="0">
                    <a:pos x="907" y="93"/>
                  </a:cxn>
                  <a:cxn ang="0">
                    <a:pos x="958" y="127"/>
                  </a:cxn>
                  <a:cxn ang="0">
                    <a:pos x="983" y="177"/>
                  </a:cxn>
                  <a:cxn ang="0">
                    <a:pos x="1008" y="288"/>
                  </a:cxn>
                  <a:cxn ang="0">
                    <a:pos x="1127" y="313"/>
                  </a:cxn>
                  <a:cxn ang="0">
                    <a:pos x="1305" y="144"/>
                  </a:cxn>
                  <a:cxn ang="0">
                    <a:pos x="1440" y="135"/>
                  </a:cxn>
                  <a:cxn ang="0">
                    <a:pos x="1491" y="169"/>
                  </a:cxn>
                  <a:cxn ang="0">
                    <a:pos x="1525" y="271"/>
                  </a:cxn>
                  <a:cxn ang="0">
                    <a:pos x="1627" y="321"/>
                  </a:cxn>
                  <a:cxn ang="0">
                    <a:pos x="1694" y="364"/>
                  </a:cxn>
                </a:cxnLst>
                <a:rect l="0" t="0" r="r" b="b"/>
                <a:pathLst>
                  <a:path w="1723" h="364">
                    <a:moveTo>
                      <a:pt x="0" y="93"/>
                    </a:moveTo>
                    <a:cubicBezTo>
                      <a:pt x="45" y="107"/>
                      <a:pt x="51" y="110"/>
                      <a:pt x="102" y="101"/>
                    </a:cubicBezTo>
                    <a:cubicBezTo>
                      <a:pt x="159" y="62"/>
                      <a:pt x="148" y="17"/>
                      <a:pt x="221" y="0"/>
                    </a:cubicBezTo>
                    <a:cubicBezTo>
                      <a:pt x="246" y="3"/>
                      <a:pt x="273" y="0"/>
                      <a:pt x="297" y="8"/>
                    </a:cubicBezTo>
                    <a:cubicBezTo>
                      <a:pt x="316" y="14"/>
                      <a:pt x="348" y="42"/>
                      <a:pt x="348" y="42"/>
                    </a:cubicBezTo>
                    <a:cubicBezTo>
                      <a:pt x="359" y="59"/>
                      <a:pt x="371" y="76"/>
                      <a:pt x="382" y="93"/>
                    </a:cubicBezTo>
                    <a:cubicBezTo>
                      <a:pt x="414" y="141"/>
                      <a:pt x="375" y="157"/>
                      <a:pt x="441" y="177"/>
                    </a:cubicBezTo>
                    <a:cubicBezTo>
                      <a:pt x="480" y="204"/>
                      <a:pt x="516" y="192"/>
                      <a:pt x="559" y="177"/>
                    </a:cubicBezTo>
                    <a:cubicBezTo>
                      <a:pt x="604" y="111"/>
                      <a:pt x="655" y="65"/>
                      <a:pt x="729" y="42"/>
                    </a:cubicBezTo>
                    <a:cubicBezTo>
                      <a:pt x="794" y="47"/>
                      <a:pt x="833" y="49"/>
                      <a:pt x="890" y="67"/>
                    </a:cubicBezTo>
                    <a:cubicBezTo>
                      <a:pt x="896" y="76"/>
                      <a:pt x="899" y="86"/>
                      <a:pt x="907" y="93"/>
                    </a:cubicBezTo>
                    <a:cubicBezTo>
                      <a:pt x="922" y="107"/>
                      <a:pt x="958" y="127"/>
                      <a:pt x="958" y="127"/>
                    </a:cubicBezTo>
                    <a:cubicBezTo>
                      <a:pt x="968" y="143"/>
                      <a:pt x="980" y="157"/>
                      <a:pt x="983" y="177"/>
                    </a:cubicBezTo>
                    <a:cubicBezTo>
                      <a:pt x="985" y="190"/>
                      <a:pt x="978" y="268"/>
                      <a:pt x="1008" y="288"/>
                    </a:cubicBezTo>
                    <a:cubicBezTo>
                      <a:pt x="1031" y="303"/>
                      <a:pt x="1105" y="310"/>
                      <a:pt x="1127" y="313"/>
                    </a:cubicBezTo>
                    <a:cubicBezTo>
                      <a:pt x="1223" y="288"/>
                      <a:pt x="1216" y="171"/>
                      <a:pt x="1305" y="144"/>
                    </a:cubicBezTo>
                    <a:cubicBezTo>
                      <a:pt x="1354" y="111"/>
                      <a:pt x="1344" y="110"/>
                      <a:pt x="1440" y="135"/>
                    </a:cubicBezTo>
                    <a:cubicBezTo>
                      <a:pt x="1460" y="140"/>
                      <a:pt x="1491" y="169"/>
                      <a:pt x="1491" y="169"/>
                    </a:cubicBezTo>
                    <a:cubicBezTo>
                      <a:pt x="1521" y="213"/>
                      <a:pt x="1505" y="225"/>
                      <a:pt x="1525" y="271"/>
                    </a:cubicBezTo>
                    <a:cubicBezTo>
                      <a:pt x="1539" y="304"/>
                      <a:pt x="1597" y="312"/>
                      <a:pt x="1627" y="321"/>
                    </a:cubicBezTo>
                    <a:cubicBezTo>
                      <a:pt x="1634" y="326"/>
                      <a:pt x="1723" y="364"/>
                      <a:pt x="1694" y="364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2102" y="1034"/>
              <a:ext cx="180" cy="1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  <a:p>
              <a:endParaRPr lang="en-US"/>
            </a:p>
            <a:p>
              <a:r>
                <a:rPr lang="en-US"/>
                <a:t>         5</a:t>
              </a:r>
            </a:p>
          </p:txBody>
        </p:sp>
      </p:grpSp>
      <p:grpSp>
        <p:nvGrpSpPr>
          <p:cNvPr id="15370" name="Group 10"/>
          <p:cNvGrpSpPr>
            <a:grpSpLocks/>
          </p:cNvGrpSpPr>
          <p:nvPr/>
        </p:nvGrpSpPr>
        <p:grpSpPr bwMode="auto">
          <a:xfrm>
            <a:off x="152400" y="4343400"/>
            <a:ext cx="8686800" cy="2209800"/>
            <a:chOff x="1248" y="1728"/>
            <a:chExt cx="2880" cy="288"/>
          </a:xfrm>
        </p:grpSpPr>
        <p:sp>
          <p:nvSpPr>
            <p:cNvPr id="15371" name="AutoShape 11"/>
            <p:cNvSpPr>
              <a:spLocks noChangeArrowheads="1"/>
            </p:cNvSpPr>
            <p:nvPr/>
          </p:nvSpPr>
          <p:spPr bwMode="auto">
            <a:xfrm flipV="1">
              <a:off x="1248" y="1728"/>
              <a:ext cx="2880" cy="288"/>
            </a:xfrm>
            <a:prstGeom prst="triangle">
              <a:avLst>
                <a:gd name="adj" fmla="val 2913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2016" y="1728"/>
              <a:ext cx="26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  <a:p>
              <a:endParaRPr lang="en-US"/>
            </a:p>
            <a:p>
              <a:r>
                <a:rPr lang="en-US"/>
                <a:t>      8</a:t>
              </a:r>
            </a:p>
          </p:txBody>
        </p:sp>
      </p:grpSp>
      <p:sp>
        <p:nvSpPr>
          <p:cNvPr id="15373" name="Rectangle 1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2057400" y="1752600"/>
            <a:ext cx="6629400" cy="4648200"/>
            <a:chOff x="4080" y="1824"/>
            <a:chExt cx="1056" cy="960"/>
          </a:xfrm>
        </p:grpSpPr>
        <p:grpSp>
          <p:nvGrpSpPr>
            <p:cNvPr id="16389" name="Group 5"/>
            <p:cNvGrpSpPr>
              <a:grpSpLocks/>
            </p:cNvGrpSpPr>
            <p:nvPr/>
          </p:nvGrpSpPr>
          <p:grpSpPr bwMode="auto">
            <a:xfrm>
              <a:off x="4080" y="1824"/>
              <a:ext cx="1056" cy="960"/>
              <a:chOff x="4128" y="1392"/>
              <a:chExt cx="1056" cy="960"/>
            </a:xfrm>
          </p:grpSpPr>
          <p:sp>
            <p:nvSpPr>
              <p:cNvPr id="16390" name="Line 6"/>
              <p:cNvSpPr>
                <a:spLocks noChangeShapeType="1"/>
              </p:cNvSpPr>
              <p:nvPr/>
            </p:nvSpPr>
            <p:spPr bwMode="auto">
              <a:xfrm flipH="1">
                <a:off x="4128" y="1488"/>
                <a:ext cx="672" cy="86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1" name="Line 7"/>
              <p:cNvSpPr>
                <a:spLocks noChangeShapeType="1"/>
              </p:cNvSpPr>
              <p:nvPr/>
            </p:nvSpPr>
            <p:spPr bwMode="auto">
              <a:xfrm>
                <a:off x="4128" y="2352"/>
                <a:ext cx="105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6392" name="Line 8"/>
              <p:cNvSpPr>
                <a:spLocks noChangeShapeType="1"/>
              </p:cNvSpPr>
              <p:nvPr/>
            </p:nvSpPr>
            <p:spPr bwMode="auto">
              <a:xfrm>
                <a:off x="4992" y="1392"/>
                <a:ext cx="192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6393" name="Text Box 9"/>
            <p:cNvSpPr txBox="1">
              <a:spLocks noChangeArrowheads="1"/>
            </p:cNvSpPr>
            <p:nvPr/>
          </p:nvSpPr>
          <p:spPr bwMode="auto">
            <a:xfrm>
              <a:off x="4550" y="2330"/>
              <a:ext cx="78" cy="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10</a:t>
              </a:r>
            </a:p>
          </p:txBody>
        </p:sp>
      </p:grpSp>
      <p:sp>
        <p:nvSpPr>
          <p:cNvPr id="16394" name="AutoShape 10"/>
          <p:cNvSpPr>
            <a:spLocks noChangeArrowheads="1"/>
          </p:cNvSpPr>
          <p:nvPr/>
        </p:nvSpPr>
        <p:spPr bwMode="auto">
          <a:xfrm rot="-2718818">
            <a:off x="-1285875" y="2270125"/>
            <a:ext cx="8610600" cy="1371600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r>
              <a:rPr lang="en-US" b="0"/>
              <a:t>6</a:t>
            </a:r>
          </a:p>
        </p:txBody>
      </p:sp>
      <p:sp>
        <p:nvSpPr>
          <p:cNvPr id="1639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101</Words>
  <Application>Microsoft PowerPoint</Application>
  <PresentationFormat>On-screen Show (4:3)</PresentationFormat>
  <Paragraphs>85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The Jaslow Family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Linda Bowles Jaslow</dc:creator>
  <cp:lastModifiedBy>RPS</cp:lastModifiedBy>
  <cp:revision>15</cp:revision>
  <dcterms:created xsi:type="dcterms:W3CDTF">2002-04-11T02:41:36Z</dcterms:created>
  <dcterms:modified xsi:type="dcterms:W3CDTF">2012-06-07T16:13:42Z</dcterms:modified>
</cp:coreProperties>
</file>